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Lst>
  <p:notesMasterIdLst>
    <p:notesMasterId r:id="rId28"/>
  </p:notesMasterIdLst>
  <p:sldIdLst>
    <p:sldId id="289" r:id="rId2"/>
    <p:sldId id="256" r:id="rId3"/>
    <p:sldId id="287" r:id="rId4"/>
    <p:sldId id="271" r:id="rId5"/>
    <p:sldId id="292" r:id="rId6"/>
    <p:sldId id="290" r:id="rId7"/>
    <p:sldId id="288" r:id="rId8"/>
    <p:sldId id="296" r:id="rId9"/>
    <p:sldId id="303" r:id="rId10"/>
    <p:sldId id="293" r:id="rId11"/>
    <p:sldId id="299" r:id="rId12"/>
    <p:sldId id="273" r:id="rId13"/>
    <p:sldId id="272" r:id="rId14"/>
    <p:sldId id="275" r:id="rId15"/>
    <p:sldId id="274" r:id="rId16"/>
    <p:sldId id="277" r:id="rId17"/>
    <p:sldId id="276" r:id="rId18"/>
    <p:sldId id="291" r:id="rId19"/>
    <p:sldId id="279" r:id="rId20"/>
    <p:sldId id="270" r:id="rId21"/>
    <p:sldId id="266" r:id="rId22"/>
    <p:sldId id="301" r:id="rId23"/>
    <p:sldId id="263" r:id="rId24"/>
    <p:sldId id="297" r:id="rId25"/>
    <p:sldId id="298" r:id="rId26"/>
    <p:sldId id="284" r:id="rId27"/>
  </p:sldIdLst>
  <p:sldSz cx="9144000" cy="6858000" type="screen4x3"/>
  <p:notesSz cx="6858000" cy="9144000"/>
  <p:defaultTextStyle>
    <a:defPPr>
      <a:defRPr lang="en-US"/>
    </a:defPPr>
    <a:lvl1pPr algn="l" rtl="0" fontAlgn="base">
      <a:spcBef>
        <a:spcPct val="0"/>
      </a:spcBef>
      <a:spcAft>
        <a:spcPct val="0"/>
      </a:spcAft>
      <a:defRPr sz="3200" kern="1200">
        <a:solidFill>
          <a:schemeClr val="tx1"/>
        </a:solidFill>
        <a:latin typeface="Arial Narrow" pitchFamily="-107" charset="0"/>
        <a:ea typeface="ＭＳ Ｐゴシック" pitchFamily="-107" charset="-128"/>
        <a:cs typeface="+mn-cs"/>
      </a:defRPr>
    </a:lvl1pPr>
    <a:lvl2pPr marL="457200" algn="l" rtl="0" fontAlgn="base">
      <a:spcBef>
        <a:spcPct val="0"/>
      </a:spcBef>
      <a:spcAft>
        <a:spcPct val="0"/>
      </a:spcAft>
      <a:defRPr sz="3200" kern="1200">
        <a:solidFill>
          <a:schemeClr val="tx1"/>
        </a:solidFill>
        <a:latin typeface="Arial Narrow" pitchFamily="-107" charset="0"/>
        <a:ea typeface="ＭＳ Ｐゴシック" pitchFamily="-107" charset="-128"/>
        <a:cs typeface="+mn-cs"/>
      </a:defRPr>
    </a:lvl2pPr>
    <a:lvl3pPr marL="914400" algn="l" rtl="0" fontAlgn="base">
      <a:spcBef>
        <a:spcPct val="0"/>
      </a:spcBef>
      <a:spcAft>
        <a:spcPct val="0"/>
      </a:spcAft>
      <a:defRPr sz="3200" kern="1200">
        <a:solidFill>
          <a:schemeClr val="tx1"/>
        </a:solidFill>
        <a:latin typeface="Arial Narrow" pitchFamily="-107" charset="0"/>
        <a:ea typeface="ＭＳ Ｐゴシック" pitchFamily="-107" charset="-128"/>
        <a:cs typeface="+mn-cs"/>
      </a:defRPr>
    </a:lvl3pPr>
    <a:lvl4pPr marL="1371600" algn="l" rtl="0" fontAlgn="base">
      <a:spcBef>
        <a:spcPct val="0"/>
      </a:spcBef>
      <a:spcAft>
        <a:spcPct val="0"/>
      </a:spcAft>
      <a:defRPr sz="3200" kern="1200">
        <a:solidFill>
          <a:schemeClr val="tx1"/>
        </a:solidFill>
        <a:latin typeface="Arial Narrow" pitchFamily="-107" charset="0"/>
        <a:ea typeface="ＭＳ Ｐゴシック" pitchFamily="-107" charset="-128"/>
        <a:cs typeface="+mn-cs"/>
      </a:defRPr>
    </a:lvl4pPr>
    <a:lvl5pPr marL="1828800" algn="l" rtl="0" fontAlgn="base">
      <a:spcBef>
        <a:spcPct val="0"/>
      </a:spcBef>
      <a:spcAft>
        <a:spcPct val="0"/>
      </a:spcAft>
      <a:defRPr sz="3200" kern="1200">
        <a:solidFill>
          <a:schemeClr val="tx1"/>
        </a:solidFill>
        <a:latin typeface="Arial Narrow" pitchFamily="-107" charset="0"/>
        <a:ea typeface="ＭＳ Ｐゴシック" pitchFamily="-107" charset="-128"/>
        <a:cs typeface="+mn-cs"/>
      </a:defRPr>
    </a:lvl5pPr>
    <a:lvl6pPr marL="2286000" algn="l" defTabSz="914400" rtl="0" eaLnBrk="1" latinLnBrk="0" hangingPunct="1">
      <a:defRPr sz="3200" kern="1200">
        <a:solidFill>
          <a:schemeClr val="tx1"/>
        </a:solidFill>
        <a:latin typeface="Arial Narrow" pitchFamily="-107" charset="0"/>
        <a:ea typeface="ＭＳ Ｐゴシック" pitchFamily="-107" charset="-128"/>
        <a:cs typeface="+mn-cs"/>
      </a:defRPr>
    </a:lvl6pPr>
    <a:lvl7pPr marL="2743200" algn="l" defTabSz="914400" rtl="0" eaLnBrk="1" latinLnBrk="0" hangingPunct="1">
      <a:defRPr sz="3200" kern="1200">
        <a:solidFill>
          <a:schemeClr val="tx1"/>
        </a:solidFill>
        <a:latin typeface="Arial Narrow" pitchFamily="-107" charset="0"/>
        <a:ea typeface="ＭＳ Ｐゴシック" pitchFamily="-107" charset="-128"/>
        <a:cs typeface="+mn-cs"/>
      </a:defRPr>
    </a:lvl7pPr>
    <a:lvl8pPr marL="3200400" algn="l" defTabSz="914400" rtl="0" eaLnBrk="1" latinLnBrk="0" hangingPunct="1">
      <a:defRPr sz="3200" kern="1200">
        <a:solidFill>
          <a:schemeClr val="tx1"/>
        </a:solidFill>
        <a:latin typeface="Arial Narrow" pitchFamily="-107" charset="0"/>
        <a:ea typeface="ＭＳ Ｐゴシック" pitchFamily="-107" charset="-128"/>
        <a:cs typeface="+mn-cs"/>
      </a:defRPr>
    </a:lvl8pPr>
    <a:lvl9pPr marL="3657600" algn="l" defTabSz="914400" rtl="0" eaLnBrk="1" latinLnBrk="0" hangingPunct="1">
      <a:defRPr sz="3200" kern="1200">
        <a:solidFill>
          <a:schemeClr val="tx1"/>
        </a:solidFill>
        <a:latin typeface="Arial Narrow" pitchFamily="-107" charset="0"/>
        <a:ea typeface="ＭＳ Ｐゴシック" pitchFamily="-107"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9" d="100"/>
          <a:sy n="119" d="100"/>
        </p:scale>
        <p:origin x="-76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png"/><Relationship Id="rId5" Type="http://schemas.openxmlformats.org/officeDocument/2006/relationships/image" Target="../media/image6.wmf"/><Relationship Id="rId4"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331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638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331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A872774-424D-4708-B57F-A08AEB1AE29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7DC8E4C-8FDA-4A63-A505-109566F67818}" type="slidenum">
              <a:rPr lang="en-US"/>
              <a:pPr/>
              <a:t>5</a:t>
            </a:fld>
            <a:endParaRPr lang="en-US"/>
          </a:p>
        </p:txBody>
      </p:sp>
      <p:sp>
        <p:nvSpPr>
          <p:cNvPr id="22531" name="Rectangle 2"/>
          <p:cNvSpPr>
            <a:spLocks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smtClean="0">
                <a:solidFill>
                  <a:srgbClr val="000000"/>
                </a:solidFill>
                <a:latin typeface="Verdana" pitchFamily="-107" charset="0"/>
              </a:rPr>
              <a:t>A sloping surface, such as a ramp. An inclined plane can be used to alter the effort and distance involved in doing work, such as lifting loads. The trade-off is that an object must be moved a longer distance than if it was lifted straight up, but less force is needed.</a:t>
            </a:r>
            <a:br>
              <a:rPr lang="en-US" smtClean="0">
                <a:solidFill>
                  <a:srgbClr val="000000"/>
                </a:solidFill>
                <a:latin typeface="Verdana" pitchFamily="-107" charset="0"/>
              </a:rPr>
            </a:br>
            <a:r>
              <a:rPr lang="en-US" smtClean="0">
                <a:solidFill>
                  <a:srgbClr val="000000"/>
                </a:solidFill>
                <a:latin typeface="Verdana" pitchFamily="-107" charset="0"/>
              </a:rPr>
              <a:t>You can use this machine to move an object to a lower or higher place.  Inclined planes make the work of moving things easier.  You would need less energy and force to move objects with an inclined plane. </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2"/>
          <p:cNvSpPr>
            <a:spLocks/>
          </p:cNvSpPr>
          <p:nvPr/>
        </p:nvSpPr>
        <p:spPr bwMode="hidden">
          <a:xfrm>
            <a:off x="-11113" y="1836738"/>
            <a:ext cx="2268538" cy="2709862"/>
          </a:xfrm>
          <a:custGeom>
            <a:avLst/>
            <a:gdLst/>
            <a:ahLst/>
            <a:cxnLst>
              <a:cxn ang="0">
                <a:pos x="808" y="283"/>
              </a:cxn>
              <a:cxn ang="0">
                <a:pos x="673" y="252"/>
              </a:cxn>
              <a:cxn ang="0">
                <a:pos x="654" y="0"/>
              </a:cxn>
              <a:cxn ang="0">
                <a:pos x="488" y="13"/>
              </a:cxn>
              <a:cxn ang="0">
                <a:pos x="476" y="252"/>
              </a:cxn>
              <a:cxn ang="0">
                <a:pos x="365" y="290"/>
              </a:cxn>
              <a:cxn ang="0">
                <a:pos x="206" y="86"/>
              </a:cxn>
              <a:cxn ang="0">
                <a:pos x="95" y="148"/>
              </a:cxn>
              <a:cxn ang="0">
                <a:pos x="200" y="376"/>
              </a:cxn>
              <a:cxn ang="0">
                <a:pos x="126" y="450"/>
              </a:cxn>
              <a:cxn ang="0">
                <a:pos x="0" y="423"/>
              </a:cxn>
              <a:cxn ang="0">
                <a:pos x="0" y="1273"/>
              </a:cxn>
              <a:cxn ang="0">
                <a:pos x="101" y="1226"/>
              </a:cxn>
              <a:cxn ang="0">
                <a:pos x="181" y="1306"/>
              </a:cxn>
              <a:cxn ang="0">
                <a:pos x="70" y="1509"/>
              </a:cxn>
              <a:cxn ang="0">
                <a:pos x="175" y="1596"/>
              </a:cxn>
              <a:cxn ang="0">
                <a:pos x="365" y="1411"/>
              </a:cxn>
              <a:cxn ang="0">
                <a:pos x="476" y="1448"/>
              </a:cxn>
              <a:cxn ang="0">
                <a:pos x="501" y="1700"/>
              </a:cxn>
              <a:cxn ang="0">
                <a:pos x="667" y="1707"/>
              </a:cxn>
              <a:cxn ang="0">
                <a:pos x="685" y="1442"/>
              </a:cxn>
              <a:cxn ang="0">
                <a:pos x="826" y="1405"/>
              </a:cxn>
              <a:cxn ang="0">
                <a:pos x="993" y="1590"/>
              </a:cxn>
              <a:cxn ang="0">
                <a:pos x="1103" y="1522"/>
              </a:cxn>
              <a:cxn ang="0">
                <a:pos x="993" y="1300"/>
              </a:cxn>
              <a:cxn ang="0">
                <a:pos x="1067" y="1207"/>
              </a:cxn>
              <a:cxn ang="0">
                <a:pos x="1288" y="1312"/>
              </a:cxn>
              <a:cxn ang="0">
                <a:pos x="1355" y="1196"/>
              </a:cxn>
              <a:cxn ang="0">
                <a:pos x="1153" y="1047"/>
              </a:cxn>
              <a:cxn ang="0">
                <a:pos x="1177" y="918"/>
              </a:cxn>
              <a:cxn ang="0">
                <a:pos x="1429" y="894"/>
              </a:cxn>
              <a:cxn ang="0">
                <a:pos x="1423" y="764"/>
              </a:cxn>
              <a:cxn ang="0">
                <a:pos x="1171" y="727"/>
              </a:cxn>
              <a:cxn ang="0">
                <a:pos x="1146" y="629"/>
              </a:cxn>
              <a:cxn ang="0">
                <a:pos x="1349" y="487"/>
              </a:cxn>
              <a:cxn ang="0">
                <a:pos x="1282" y="370"/>
              </a:cxn>
              <a:cxn ang="0">
                <a:pos x="1054" y="462"/>
              </a:cxn>
              <a:cxn ang="0">
                <a:pos x="980" y="388"/>
              </a:cxn>
              <a:cxn ang="0">
                <a:pos x="1097" y="173"/>
              </a:cxn>
              <a:cxn ang="0">
                <a:pos x="986" y="105"/>
              </a:cxn>
              <a:cxn ang="0">
                <a:pos x="808" y="283"/>
              </a:cxn>
            </a:cxnLst>
            <a:rect l="0" t="0" r="r" b="b"/>
            <a:pathLst>
              <a:path w="1429" h="1707">
                <a:moveTo>
                  <a:pt x="808" y="283"/>
                </a:moveTo>
                <a:lnTo>
                  <a:pt x="673" y="252"/>
                </a:lnTo>
                <a:lnTo>
                  <a:pt x="654" y="0"/>
                </a:lnTo>
                <a:lnTo>
                  <a:pt x="488" y="13"/>
                </a:lnTo>
                <a:lnTo>
                  <a:pt x="476" y="252"/>
                </a:lnTo>
                <a:lnTo>
                  <a:pt x="365" y="290"/>
                </a:lnTo>
                <a:lnTo>
                  <a:pt x="206" y="86"/>
                </a:lnTo>
                <a:lnTo>
                  <a:pt x="95" y="148"/>
                </a:lnTo>
                <a:lnTo>
                  <a:pt x="200" y="376"/>
                </a:lnTo>
                <a:lnTo>
                  <a:pt x="126" y="450"/>
                </a:lnTo>
                <a:lnTo>
                  <a:pt x="0" y="423"/>
                </a:lnTo>
                <a:lnTo>
                  <a:pt x="0" y="1273"/>
                </a:lnTo>
                <a:lnTo>
                  <a:pt x="101" y="1226"/>
                </a:lnTo>
                <a:lnTo>
                  <a:pt x="181" y="1306"/>
                </a:lnTo>
                <a:lnTo>
                  <a:pt x="70" y="1509"/>
                </a:lnTo>
                <a:lnTo>
                  <a:pt x="175" y="1596"/>
                </a:lnTo>
                <a:lnTo>
                  <a:pt x="365" y="1411"/>
                </a:lnTo>
                <a:lnTo>
                  <a:pt x="476" y="1448"/>
                </a:lnTo>
                <a:lnTo>
                  <a:pt x="501" y="1700"/>
                </a:lnTo>
                <a:lnTo>
                  <a:pt x="667" y="1707"/>
                </a:lnTo>
                <a:lnTo>
                  <a:pt x="685" y="1442"/>
                </a:lnTo>
                <a:lnTo>
                  <a:pt x="826" y="1405"/>
                </a:lnTo>
                <a:lnTo>
                  <a:pt x="993" y="1590"/>
                </a:lnTo>
                <a:lnTo>
                  <a:pt x="1103" y="1522"/>
                </a:lnTo>
                <a:lnTo>
                  <a:pt x="993" y="1300"/>
                </a:lnTo>
                <a:lnTo>
                  <a:pt x="1067" y="1207"/>
                </a:lnTo>
                <a:lnTo>
                  <a:pt x="1288" y="1312"/>
                </a:lnTo>
                <a:lnTo>
                  <a:pt x="1355" y="1196"/>
                </a:lnTo>
                <a:lnTo>
                  <a:pt x="1153" y="1047"/>
                </a:lnTo>
                <a:lnTo>
                  <a:pt x="1177" y="918"/>
                </a:lnTo>
                <a:lnTo>
                  <a:pt x="1429" y="894"/>
                </a:lnTo>
                <a:lnTo>
                  <a:pt x="1423" y="764"/>
                </a:lnTo>
                <a:lnTo>
                  <a:pt x="1171" y="727"/>
                </a:lnTo>
                <a:lnTo>
                  <a:pt x="1146" y="629"/>
                </a:lnTo>
                <a:lnTo>
                  <a:pt x="1349" y="487"/>
                </a:lnTo>
                <a:lnTo>
                  <a:pt x="1282" y="370"/>
                </a:lnTo>
                <a:lnTo>
                  <a:pt x="1054" y="462"/>
                </a:lnTo>
                <a:lnTo>
                  <a:pt x="980" y="388"/>
                </a:lnTo>
                <a:lnTo>
                  <a:pt x="1097" y="173"/>
                </a:lnTo>
                <a:lnTo>
                  <a:pt x="986" y="105"/>
                </a:lnTo>
                <a:lnTo>
                  <a:pt x="808" y="283"/>
                </a:lnTo>
                <a:close/>
              </a:path>
            </a:pathLst>
          </a:custGeom>
          <a:gradFill rotWithShape="0">
            <a:gsLst>
              <a:gs pos="0">
                <a:schemeClr val="accent2"/>
              </a:gs>
              <a:gs pos="100000">
                <a:schemeClr val="bg1"/>
              </a:gs>
            </a:gsLst>
            <a:lin ang="0" scaled="1"/>
          </a:gradFill>
          <a:ln w="9525">
            <a:noFill/>
            <a:round/>
            <a:headEnd/>
            <a:tailEnd/>
          </a:ln>
          <a:effectLst/>
        </p:spPr>
        <p:txBody>
          <a:bodyPr wrap="none" anchor="ctr"/>
          <a:lstStyle/>
          <a:p>
            <a:endParaRPr lang="en-US"/>
          </a:p>
        </p:txBody>
      </p:sp>
      <p:sp>
        <p:nvSpPr>
          <p:cNvPr id="5" name="Freeform 3"/>
          <p:cNvSpPr>
            <a:spLocks/>
          </p:cNvSpPr>
          <p:nvPr/>
        </p:nvSpPr>
        <p:spPr bwMode="hidden">
          <a:xfrm>
            <a:off x="107950" y="15875"/>
            <a:ext cx="838200" cy="787400"/>
          </a:xfrm>
          <a:custGeom>
            <a:avLst/>
            <a:gdLst/>
            <a:ahLst/>
            <a:cxnLst>
              <a:cxn ang="0">
                <a:pos x="335" y="56"/>
              </a:cxn>
              <a:cxn ang="0">
                <a:pos x="293" y="46"/>
              </a:cxn>
              <a:cxn ang="0">
                <a:pos x="288" y="0"/>
              </a:cxn>
              <a:cxn ang="0">
                <a:pos x="238" y="0"/>
              </a:cxn>
              <a:cxn ang="0">
                <a:pos x="232" y="46"/>
              </a:cxn>
              <a:cxn ang="0">
                <a:pos x="198" y="58"/>
              </a:cxn>
              <a:cxn ang="0">
                <a:pos x="146" y="0"/>
              </a:cxn>
              <a:cxn ang="0">
                <a:pos x="114" y="14"/>
              </a:cxn>
              <a:cxn ang="0">
                <a:pos x="147" y="84"/>
              </a:cxn>
              <a:cxn ang="0">
                <a:pos x="124" y="107"/>
              </a:cxn>
              <a:cxn ang="0">
                <a:pos x="50" y="81"/>
              </a:cxn>
              <a:cxn ang="0">
                <a:pos x="32" y="109"/>
              </a:cxn>
              <a:cxn ang="0">
                <a:pos x="90" y="159"/>
              </a:cxn>
              <a:cxn ang="0">
                <a:pos x="80" y="197"/>
              </a:cxn>
              <a:cxn ang="0">
                <a:pos x="2" y="202"/>
              </a:cxn>
              <a:cxn ang="0">
                <a:pos x="0" y="244"/>
              </a:cxn>
              <a:cxn ang="0">
                <a:pos x="80" y="256"/>
              </a:cxn>
              <a:cxn ang="0">
                <a:pos x="88" y="292"/>
              </a:cxn>
              <a:cxn ang="0">
                <a:pos x="29" y="345"/>
              </a:cxn>
              <a:cxn ang="0">
                <a:pos x="50" y="378"/>
              </a:cxn>
              <a:cxn ang="0">
                <a:pos x="116" y="347"/>
              </a:cxn>
              <a:cxn ang="0">
                <a:pos x="141" y="372"/>
              </a:cxn>
              <a:cxn ang="0">
                <a:pos x="107" y="435"/>
              </a:cxn>
              <a:cxn ang="0">
                <a:pos x="139" y="462"/>
              </a:cxn>
              <a:cxn ang="0">
                <a:pos x="198" y="404"/>
              </a:cxn>
              <a:cxn ang="0">
                <a:pos x="232" y="416"/>
              </a:cxn>
              <a:cxn ang="0">
                <a:pos x="240" y="494"/>
              </a:cxn>
              <a:cxn ang="0">
                <a:pos x="292" y="496"/>
              </a:cxn>
              <a:cxn ang="0">
                <a:pos x="297" y="414"/>
              </a:cxn>
              <a:cxn ang="0">
                <a:pos x="341" y="403"/>
              </a:cxn>
              <a:cxn ang="0">
                <a:pos x="393" y="460"/>
              </a:cxn>
              <a:cxn ang="0">
                <a:pos x="427" y="439"/>
              </a:cxn>
              <a:cxn ang="0">
                <a:pos x="393" y="370"/>
              </a:cxn>
              <a:cxn ang="0">
                <a:pos x="416" y="341"/>
              </a:cxn>
              <a:cxn ang="0">
                <a:pos x="484" y="374"/>
              </a:cxn>
              <a:cxn ang="0">
                <a:pos x="505" y="338"/>
              </a:cxn>
              <a:cxn ang="0">
                <a:pos x="442" y="292"/>
              </a:cxn>
              <a:cxn ang="0">
                <a:pos x="450" y="252"/>
              </a:cxn>
              <a:cxn ang="0">
                <a:pos x="528" y="244"/>
              </a:cxn>
              <a:cxn ang="0">
                <a:pos x="526" y="204"/>
              </a:cxn>
              <a:cxn ang="0">
                <a:pos x="448" y="193"/>
              </a:cxn>
              <a:cxn ang="0">
                <a:pos x="440" y="162"/>
              </a:cxn>
              <a:cxn ang="0">
                <a:pos x="503" y="119"/>
              </a:cxn>
              <a:cxn ang="0">
                <a:pos x="482" y="82"/>
              </a:cxn>
              <a:cxn ang="0">
                <a:pos x="412" y="111"/>
              </a:cxn>
              <a:cxn ang="0">
                <a:pos x="389" y="88"/>
              </a:cxn>
              <a:cxn ang="0">
                <a:pos x="425" y="21"/>
              </a:cxn>
              <a:cxn ang="0">
                <a:pos x="391" y="0"/>
              </a:cxn>
              <a:cxn ang="0">
                <a:pos x="335" y="56"/>
              </a:cxn>
            </a:cxnLst>
            <a:rect l="0" t="0" r="r" b="b"/>
            <a:pathLst>
              <a:path w="528" h="496">
                <a:moveTo>
                  <a:pt x="335" y="56"/>
                </a:moveTo>
                <a:lnTo>
                  <a:pt x="293" y="46"/>
                </a:lnTo>
                <a:lnTo>
                  <a:pt x="288" y="0"/>
                </a:lnTo>
                <a:lnTo>
                  <a:pt x="238" y="0"/>
                </a:lnTo>
                <a:lnTo>
                  <a:pt x="232" y="46"/>
                </a:lnTo>
                <a:lnTo>
                  <a:pt x="198" y="58"/>
                </a:lnTo>
                <a:lnTo>
                  <a:pt x="146" y="0"/>
                </a:lnTo>
                <a:lnTo>
                  <a:pt x="114" y="14"/>
                </a:lnTo>
                <a:lnTo>
                  <a:pt x="147" y="84"/>
                </a:lnTo>
                <a:lnTo>
                  <a:pt x="124" y="107"/>
                </a:lnTo>
                <a:lnTo>
                  <a:pt x="50" y="81"/>
                </a:lnTo>
                <a:lnTo>
                  <a:pt x="32" y="109"/>
                </a:lnTo>
                <a:lnTo>
                  <a:pt x="90" y="159"/>
                </a:lnTo>
                <a:lnTo>
                  <a:pt x="80" y="197"/>
                </a:lnTo>
                <a:lnTo>
                  <a:pt x="2" y="202"/>
                </a:lnTo>
                <a:lnTo>
                  <a:pt x="0" y="244"/>
                </a:lnTo>
                <a:lnTo>
                  <a:pt x="80" y="256"/>
                </a:lnTo>
                <a:lnTo>
                  <a:pt x="88" y="292"/>
                </a:lnTo>
                <a:lnTo>
                  <a:pt x="29" y="345"/>
                </a:lnTo>
                <a:lnTo>
                  <a:pt x="50" y="378"/>
                </a:lnTo>
                <a:lnTo>
                  <a:pt x="116" y="347"/>
                </a:lnTo>
                <a:lnTo>
                  <a:pt x="141" y="372"/>
                </a:lnTo>
                <a:lnTo>
                  <a:pt x="107" y="435"/>
                </a:lnTo>
                <a:lnTo>
                  <a:pt x="139" y="462"/>
                </a:lnTo>
                <a:lnTo>
                  <a:pt x="198" y="404"/>
                </a:lnTo>
                <a:lnTo>
                  <a:pt x="232" y="416"/>
                </a:lnTo>
                <a:lnTo>
                  <a:pt x="240" y="494"/>
                </a:lnTo>
                <a:lnTo>
                  <a:pt x="292" y="496"/>
                </a:lnTo>
                <a:lnTo>
                  <a:pt x="297" y="414"/>
                </a:lnTo>
                <a:lnTo>
                  <a:pt x="341" y="403"/>
                </a:lnTo>
                <a:lnTo>
                  <a:pt x="393" y="460"/>
                </a:lnTo>
                <a:lnTo>
                  <a:pt x="427" y="439"/>
                </a:lnTo>
                <a:lnTo>
                  <a:pt x="393" y="370"/>
                </a:lnTo>
                <a:lnTo>
                  <a:pt x="416" y="341"/>
                </a:lnTo>
                <a:lnTo>
                  <a:pt x="484" y="374"/>
                </a:lnTo>
                <a:lnTo>
                  <a:pt x="505" y="338"/>
                </a:lnTo>
                <a:lnTo>
                  <a:pt x="442" y="292"/>
                </a:lnTo>
                <a:lnTo>
                  <a:pt x="450" y="252"/>
                </a:lnTo>
                <a:lnTo>
                  <a:pt x="528" y="244"/>
                </a:lnTo>
                <a:lnTo>
                  <a:pt x="526" y="204"/>
                </a:lnTo>
                <a:lnTo>
                  <a:pt x="448" y="193"/>
                </a:lnTo>
                <a:lnTo>
                  <a:pt x="440" y="162"/>
                </a:lnTo>
                <a:lnTo>
                  <a:pt x="503" y="119"/>
                </a:lnTo>
                <a:lnTo>
                  <a:pt x="482" y="82"/>
                </a:lnTo>
                <a:lnTo>
                  <a:pt x="412" y="111"/>
                </a:lnTo>
                <a:lnTo>
                  <a:pt x="389" y="88"/>
                </a:lnTo>
                <a:lnTo>
                  <a:pt x="425" y="21"/>
                </a:lnTo>
                <a:lnTo>
                  <a:pt x="391" y="0"/>
                </a:lnTo>
                <a:lnTo>
                  <a:pt x="335" y="56"/>
                </a:lnTo>
                <a:close/>
              </a:path>
            </a:pathLst>
          </a:custGeom>
          <a:gradFill rotWithShape="0">
            <a:gsLst>
              <a:gs pos="0">
                <a:schemeClr val="accent1"/>
              </a:gs>
              <a:gs pos="100000">
                <a:schemeClr val="bg1"/>
              </a:gs>
            </a:gsLst>
            <a:lin ang="2700000" scaled="1"/>
          </a:gradFill>
          <a:ln w="9525">
            <a:noFill/>
            <a:round/>
            <a:headEnd/>
            <a:tailEnd/>
          </a:ln>
          <a:effectLst/>
        </p:spPr>
        <p:txBody>
          <a:bodyPr wrap="none" anchor="ctr"/>
          <a:lstStyle/>
          <a:p>
            <a:endParaRPr lang="en-US"/>
          </a:p>
        </p:txBody>
      </p:sp>
      <p:sp>
        <p:nvSpPr>
          <p:cNvPr id="6" name="Freeform 4"/>
          <p:cNvSpPr>
            <a:spLocks/>
          </p:cNvSpPr>
          <p:nvPr/>
        </p:nvSpPr>
        <p:spPr bwMode="hidden">
          <a:xfrm>
            <a:off x="1192213" y="354013"/>
            <a:ext cx="2266950" cy="22701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18900000" scaled="1"/>
          </a:gradFill>
          <a:ln w="9525">
            <a:noFill/>
            <a:round/>
            <a:headEnd/>
            <a:tailEnd/>
          </a:ln>
          <a:effectLst/>
        </p:spPr>
        <p:txBody>
          <a:bodyPr wrap="none" anchor="ctr"/>
          <a:lstStyle/>
          <a:p>
            <a:endParaRPr lang="en-US"/>
          </a:p>
        </p:txBody>
      </p:sp>
      <p:sp>
        <p:nvSpPr>
          <p:cNvPr id="7" name="Freeform 5"/>
          <p:cNvSpPr>
            <a:spLocks/>
          </p:cNvSpPr>
          <p:nvPr/>
        </p:nvSpPr>
        <p:spPr bwMode="hidden">
          <a:xfrm>
            <a:off x="2532063" y="1270000"/>
            <a:ext cx="3670300" cy="3671888"/>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endParaRPr lang="en-US"/>
          </a:p>
        </p:txBody>
      </p:sp>
      <p:sp>
        <p:nvSpPr>
          <p:cNvPr id="8" name="Freeform 6"/>
          <p:cNvSpPr>
            <a:spLocks/>
          </p:cNvSpPr>
          <p:nvPr/>
        </p:nvSpPr>
        <p:spPr bwMode="hidden">
          <a:xfrm>
            <a:off x="3175" y="4797425"/>
            <a:ext cx="3417888" cy="2097088"/>
          </a:xfrm>
          <a:custGeom>
            <a:avLst/>
            <a:gdLst/>
            <a:ahLst/>
            <a:cxnLst>
              <a:cxn ang="0">
                <a:pos x="1368" y="358"/>
              </a:cxn>
              <a:cxn ang="0">
                <a:pos x="1197" y="318"/>
              </a:cxn>
              <a:cxn ang="0">
                <a:pos x="1173" y="0"/>
              </a:cxn>
              <a:cxn ang="0">
                <a:pos x="964" y="16"/>
              </a:cxn>
              <a:cxn ang="0">
                <a:pos x="948" y="318"/>
              </a:cxn>
              <a:cxn ang="0">
                <a:pos x="808" y="366"/>
              </a:cxn>
              <a:cxn ang="0">
                <a:pos x="606" y="109"/>
              </a:cxn>
              <a:cxn ang="0">
                <a:pos x="467" y="187"/>
              </a:cxn>
              <a:cxn ang="0">
                <a:pos x="599" y="474"/>
              </a:cxn>
              <a:cxn ang="0">
                <a:pos x="506" y="568"/>
              </a:cxn>
              <a:cxn ang="0">
                <a:pos x="202" y="459"/>
              </a:cxn>
              <a:cxn ang="0">
                <a:pos x="132" y="576"/>
              </a:cxn>
              <a:cxn ang="0">
                <a:pos x="365" y="778"/>
              </a:cxn>
              <a:cxn ang="0">
                <a:pos x="327" y="933"/>
              </a:cxn>
              <a:cxn ang="0">
                <a:pos x="7" y="956"/>
              </a:cxn>
              <a:cxn ang="0">
                <a:pos x="0" y="1128"/>
              </a:cxn>
              <a:cxn ang="0">
                <a:pos x="327" y="1174"/>
              </a:cxn>
              <a:cxn ang="0">
                <a:pos x="358" y="1321"/>
              </a:cxn>
              <a:cxn ang="0">
                <a:pos x="1804" y="1321"/>
              </a:cxn>
              <a:cxn ang="0">
                <a:pos x="1835" y="1158"/>
              </a:cxn>
              <a:cxn ang="0">
                <a:pos x="2153" y="1128"/>
              </a:cxn>
              <a:cxn ang="0">
                <a:pos x="2146" y="964"/>
              </a:cxn>
              <a:cxn ang="0">
                <a:pos x="1827" y="917"/>
              </a:cxn>
              <a:cxn ang="0">
                <a:pos x="1795" y="793"/>
              </a:cxn>
              <a:cxn ang="0">
                <a:pos x="2052" y="615"/>
              </a:cxn>
              <a:cxn ang="0">
                <a:pos x="1967" y="467"/>
              </a:cxn>
              <a:cxn ang="0">
                <a:pos x="1679" y="583"/>
              </a:cxn>
              <a:cxn ang="0">
                <a:pos x="1586" y="490"/>
              </a:cxn>
              <a:cxn ang="0">
                <a:pos x="1733" y="218"/>
              </a:cxn>
              <a:cxn ang="0">
                <a:pos x="1593" y="132"/>
              </a:cxn>
              <a:cxn ang="0">
                <a:pos x="1368" y="358"/>
              </a:cxn>
            </a:cxnLst>
            <a:rect l="0" t="0" r="r" b="b"/>
            <a:pathLst>
              <a:path w="2153" h="1321">
                <a:moveTo>
                  <a:pt x="1368" y="358"/>
                </a:moveTo>
                <a:lnTo>
                  <a:pt x="1197" y="318"/>
                </a:lnTo>
                <a:lnTo>
                  <a:pt x="1173" y="0"/>
                </a:lnTo>
                <a:lnTo>
                  <a:pt x="964" y="16"/>
                </a:lnTo>
                <a:lnTo>
                  <a:pt x="948" y="318"/>
                </a:lnTo>
                <a:lnTo>
                  <a:pt x="808" y="366"/>
                </a:lnTo>
                <a:lnTo>
                  <a:pt x="606" y="109"/>
                </a:lnTo>
                <a:lnTo>
                  <a:pt x="467" y="187"/>
                </a:lnTo>
                <a:lnTo>
                  <a:pt x="599" y="474"/>
                </a:lnTo>
                <a:lnTo>
                  <a:pt x="506" y="568"/>
                </a:lnTo>
                <a:lnTo>
                  <a:pt x="202" y="459"/>
                </a:lnTo>
                <a:lnTo>
                  <a:pt x="132" y="576"/>
                </a:lnTo>
                <a:lnTo>
                  <a:pt x="365" y="778"/>
                </a:lnTo>
                <a:lnTo>
                  <a:pt x="327" y="933"/>
                </a:lnTo>
                <a:lnTo>
                  <a:pt x="7" y="956"/>
                </a:lnTo>
                <a:lnTo>
                  <a:pt x="0" y="1128"/>
                </a:lnTo>
                <a:lnTo>
                  <a:pt x="327" y="1174"/>
                </a:lnTo>
                <a:lnTo>
                  <a:pt x="358" y="1321"/>
                </a:lnTo>
                <a:lnTo>
                  <a:pt x="1804" y="1321"/>
                </a:lnTo>
                <a:lnTo>
                  <a:pt x="1835" y="1158"/>
                </a:lnTo>
                <a:lnTo>
                  <a:pt x="2153" y="1128"/>
                </a:lnTo>
                <a:lnTo>
                  <a:pt x="2146" y="964"/>
                </a:lnTo>
                <a:lnTo>
                  <a:pt x="1827" y="917"/>
                </a:lnTo>
                <a:lnTo>
                  <a:pt x="1795" y="793"/>
                </a:lnTo>
                <a:lnTo>
                  <a:pt x="2052" y="615"/>
                </a:lnTo>
                <a:lnTo>
                  <a:pt x="1967" y="467"/>
                </a:lnTo>
                <a:lnTo>
                  <a:pt x="1679" y="583"/>
                </a:lnTo>
                <a:lnTo>
                  <a:pt x="1586" y="490"/>
                </a:lnTo>
                <a:lnTo>
                  <a:pt x="1733" y="218"/>
                </a:lnTo>
                <a:lnTo>
                  <a:pt x="1593" y="132"/>
                </a:lnTo>
                <a:lnTo>
                  <a:pt x="1368" y="358"/>
                </a:lnTo>
                <a:close/>
              </a:path>
            </a:pathLst>
          </a:custGeom>
          <a:solidFill>
            <a:schemeClr val="bg1">
              <a:alpha val="50000"/>
            </a:schemeClr>
          </a:solidFill>
          <a:ln w="9525">
            <a:noFill/>
            <a:round/>
            <a:headEnd/>
            <a:tailEnd/>
          </a:ln>
          <a:effectLst/>
        </p:spPr>
        <p:txBody>
          <a:bodyPr wrap="none" anchor="ctr"/>
          <a:lstStyle/>
          <a:p>
            <a:endParaRPr lang="en-US"/>
          </a:p>
        </p:txBody>
      </p:sp>
      <p:sp>
        <p:nvSpPr>
          <p:cNvPr id="9" name="Freeform 7"/>
          <p:cNvSpPr>
            <a:spLocks/>
          </p:cNvSpPr>
          <p:nvPr/>
        </p:nvSpPr>
        <p:spPr bwMode="hidden">
          <a:xfrm>
            <a:off x="4494213" y="4425950"/>
            <a:ext cx="2263775" cy="226377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2700000" scaled="1"/>
          </a:gradFill>
          <a:ln w="9525">
            <a:noFill/>
            <a:round/>
            <a:headEnd/>
            <a:tailEnd/>
          </a:ln>
          <a:effectLst/>
        </p:spPr>
        <p:txBody>
          <a:bodyPr wrap="none" anchor="ctr"/>
          <a:lstStyle/>
          <a:p>
            <a:endParaRPr lang="en-US"/>
          </a:p>
        </p:txBody>
      </p:sp>
      <p:sp>
        <p:nvSpPr>
          <p:cNvPr id="10" name="Freeform 8"/>
          <p:cNvSpPr>
            <a:spLocks/>
          </p:cNvSpPr>
          <p:nvPr/>
        </p:nvSpPr>
        <p:spPr bwMode="hidden">
          <a:xfrm>
            <a:off x="5646738" y="487363"/>
            <a:ext cx="2928937" cy="29305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endParaRPr lang="en-US"/>
          </a:p>
        </p:txBody>
      </p:sp>
      <p:sp>
        <p:nvSpPr>
          <p:cNvPr id="11" name="Freeform 9"/>
          <p:cNvSpPr>
            <a:spLocks/>
          </p:cNvSpPr>
          <p:nvPr/>
        </p:nvSpPr>
        <p:spPr bwMode="hidden">
          <a:xfrm>
            <a:off x="7146925" y="2555875"/>
            <a:ext cx="2008188" cy="3997325"/>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endParaRPr lang="en-US"/>
          </a:p>
        </p:txBody>
      </p:sp>
      <p:sp>
        <p:nvSpPr>
          <p:cNvPr id="12" name="Freeform 10"/>
          <p:cNvSpPr>
            <a:spLocks/>
          </p:cNvSpPr>
          <p:nvPr/>
        </p:nvSpPr>
        <p:spPr bwMode="hidden">
          <a:xfrm rot="16200000">
            <a:off x="3977481" y="-853281"/>
            <a:ext cx="1722438" cy="3429000"/>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endParaRPr lang="en-US"/>
          </a:p>
        </p:txBody>
      </p:sp>
      <p:pic>
        <p:nvPicPr>
          <p:cNvPr id="13" name="Picture 11" descr="Facbanna"/>
          <p:cNvPicPr>
            <a:picLocks noChangeAspect="1" noChangeArrowheads="1"/>
          </p:cNvPicPr>
          <p:nvPr/>
        </p:nvPicPr>
        <p:blipFill>
          <a:blip r:embed="rId2"/>
          <a:srcRect/>
          <a:stretch>
            <a:fillRect/>
          </a:stretch>
        </p:blipFill>
        <p:spPr bwMode="invGray">
          <a:xfrm>
            <a:off x="3175" y="-3175"/>
            <a:ext cx="803275" cy="6858000"/>
          </a:xfrm>
          <a:prstGeom prst="rect">
            <a:avLst/>
          </a:prstGeom>
          <a:noFill/>
          <a:ln w="9525">
            <a:noFill/>
            <a:miter lim="800000"/>
            <a:headEnd/>
            <a:tailEnd/>
          </a:ln>
        </p:spPr>
      </p:pic>
      <p:sp>
        <p:nvSpPr>
          <p:cNvPr id="4108" name="Rectangle 12"/>
          <p:cNvSpPr>
            <a:spLocks noGrp="1" noChangeArrowheads="1"/>
          </p:cNvSpPr>
          <p:nvPr>
            <p:ph type="ctrTitle"/>
          </p:nvPr>
        </p:nvSpPr>
        <p:spPr>
          <a:xfrm>
            <a:off x="1143000" y="2286000"/>
            <a:ext cx="7772400" cy="1143000"/>
          </a:xfrm>
        </p:spPr>
        <p:txBody>
          <a:bodyPr/>
          <a:lstStyle>
            <a:lvl1pPr>
              <a:defRPr/>
            </a:lvl1pPr>
          </a:lstStyle>
          <a:p>
            <a:r>
              <a:rPr lang="en-US"/>
              <a:t>Click to edit Master title style</a:t>
            </a:r>
          </a:p>
        </p:txBody>
      </p:sp>
      <p:sp>
        <p:nvSpPr>
          <p:cNvPr id="4109" name="Rectangle 13"/>
          <p:cNvSpPr>
            <a:spLocks noGrp="1" noChangeArrowheads="1"/>
          </p:cNvSpPr>
          <p:nvPr>
            <p:ph type="subTitle" idx="1"/>
          </p:nvPr>
        </p:nvSpPr>
        <p:spPr>
          <a:xfrm>
            <a:off x="2133600" y="4114800"/>
            <a:ext cx="6400800" cy="1752600"/>
          </a:xfrm>
        </p:spPr>
        <p:txBody>
          <a:bodyPr/>
          <a:lstStyle>
            <a:lvl1pPr marL="0" indent="0">
              <a:buFont typeface="Wingdings" pitchFamily="-107"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1143000" y="6248400"/>
            <a:ext cx="1905000" cy="457200"/>
          </a:xfrm>
        </p:spPr>
        <p:txBody>
          <a:bodyPr/>
          <a:lstStyle>
            <a:lvl1pPr>
              <a:defRPr/>
            </a:lvl1pPr>
          </a:lstStyle>
          <a:p>
            <a:endParaRPr lang="en-US"/>
          </a:p>
        </p:txBody>
      </p:sp>
      <p:sp>
        <p:nvSpPr>
          <p:cNvPr id="15" name="Rectangle 15"/>
          <p:cNvSpPr>
            <a:spLocks noGrp="1" noChangeArrowheads="1"/>
          </p:cNvSpPr>
          <p:nvPr>
            <p:ph type="ftr" sz="quarter" idx="11"/>
          </p:nvPr>
        </p:nvSpPr>
        <p:spPr>
          <a:xfrm>
            <a:off x="3581400" y="6248400"/>
            <a:ext cx="2895600" cy="457200"/>
          </a:xfrm>
        </p:spPr>
        <p:txBody>
          <a:bodyPr/>
          <a:lstStyle>
            <a:lvl1pPr>
              <a:defRPr/>
            </a:lvl1pPr>
          </a:lstStyle>
          <a:p>
            <a:endParaRPr lang="en-US"/>
          </a:p>
        </p:txBody>
      </p:sp>
      <p:sp>
        <p:nvSpPr>
          <p:cNvPr id="16" name="Rectangle 16"/>
          <p:cNvSpPr>
            <a:spLocks noGrp="1" noChangeArrowheads="1"/>
          </p:cNvSpPr>
          <p:nvPr>
            <p:ph type="sldNum" sz="quarter" idx="12"/>
          </p:nvPr>
        </p:nvSpPr>
        <p:spPr>
          <a:xfrm>
            <a:off x="7010400" y="6248400"/>
            <a:ext cx="1905000" cy="457200"/>
          </a:xfrm>
        </p:spPr>
        <p:txBody>
          <a:bodyPr/>
          <a:lstStyle>
            <a:lvl1pPr>
              <a:defRPr/>
            </a:lvl1pPr>
          </a:lstStyle>
          <a:p>
            <a:fld id="{D0FA9E70-930A-457E-97F0-5936922BC29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37"/>
          <p:cNvSpPr>
            <a:spLocks noGrp="1" noChangeArrowheads="1"/>
          </p:cNvSpPr>
          <p:nvPr>
            <p:ph type="dt" sz="half" idx="10"/>
          </p:nvPr>
        </p:nvSpPr>
        <p:spPr>
          <a:ln/>
        </p:spPr>
        <p:txBody>
          <a:bodyPr/>
          <a:lstStyle>
            <a:lvl1pPr>
              <a:defRPr/>
            </a:lvl1pPr>
          </a:lstStyle>
          <a:p>
            <a:endParaRPr lang="en-US"/>
          </a:p>
        </p:txBody>
      </p:sp>
      <p:sp>
        <p:nvSpPr>
          <p:cNvPr id="5" name="Rectangle 1038"/>
          <p:cNvSpPr>
            <a:spLocks noGrp="1" noChangeArrowheads="1"/>
          </p:cNvSpPr>
          <p:nvPr>
            <p:ph type="ftr" sz="quarter" idx="11"/>
          </p:nvPr>
        </p:nvSpPr>
        <p:spPr>
          <a:ln/>
        </p:spPr>
        <p:txBody>
          <a:bodyPr/>
          <a:lstStyle>
            <a:lvl1pPr>
              <a:defRPr/>
            </a:lvl1pPr>
          </a:lstStyle>
          <a:p>
            <a:endParaRPr lang="en-US"/>
          </a:p>
        </p:txBody>
      </p:sp>
      <p:sp>
        <p:nvSpPr>
          <p:cNvPr id="6" name="Rectangle 1039"/>
          <p:cNvSpPr>
            <a:spLocks noGrp="1" noChangeArrowheads="1"/>
          </p:cNvSpPr>
          <p:nvPr>
            <p:ph type="sldNum" sz="quarter" idx="12"/>
          </p:nvPr>
        </p:nvSpPr>
        <p:spPr>
          <a:ln/>
        </p:spPr>
        <p:txBody>
          <a:bodyPr/>
          <a:lstStyle>
            <a:lvl1pPr>
              <a:defRPr/>
            </a:lvl1pPr>
          </a:lstStyle>
          <a:p>
            <a:fld id="{F176F7FA-0ADB-495B-9F1F-9388BBD4870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3048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048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37"/>
          <p:cNvSpPr>
            <a:spLocks noGrp="1" noChangeArrowheads="1"/>
          </p:cNvSpPr>
          <p:nvPr>
            <p:ph type="dt" sz="half" idx="10"/>
          </p:nvPr>
        </p:nvSpPr>
        <p:spPr>
          <a:ln/>
        </p:spPr>
        <p:txBody>
          <a:bodyPr/>
          <a:lstStyle>
            <a:lvl1pPr>
              <a:defRPr/>
            </a:lvl1pPr>
          </a:lstStyle>
          <a:p>
            <a:endParaRPr lang="en-US"/>
          </a:p>
        </p:txBody>
      </p:sp>
      <p:sp>
        <p:nvSpPr>
          <p:cNvPr id="5" name="Rectangle 1038"/>
          <p:cNvSpPr>
            <a:spLocks noGrp="1" noChangeArrowheads="1"/>
          </p:cNvSpPr>
          <p:nvPr>
            <p:ph type="ftr" sz="quarter" idx="11"/>
          </p:nvPr>
        </p:nvSpPr>
        <p:spPr>
          <a:ln/>
        </p:spPr>
        <p:txBody>
          <a:bodyPr/>
          <a:lstStyle>
            <a:lvl1pPr>
              <a:defRPr/>
            </a:lvl1pPr>
          </a:lstStyle>
          <a:p>
            <a:endParaRPr lang="en-US"/>
          </a:p>
        </p:txBody>
      </p:sp>
      <p:sp>
        <p:nvSpPr>
          <p:cNvPr id="6" name="Rectangle 1039"/>
          <p:cNvSpPr>
            <a:spLocks noGrp="1" noChangeArrowheads="1"/>
          </p:cNvSpPr>
          <p:nvPr>
            <p:ph type="sldNum" sz="quarter" idx="12"/>
          </p:nvPr>
        </p:nvSpPr>
        <p:spPr>
          <a:ln/>
        </p:spPr>
        <p:txBody>
          <a:bodyPr/>
          <a:lstStyle>
            <a:lvl1pPr>
              <a:defRPr/>
            </a:lvl1pPr>
          </a:lstStyle>
          <a:p>
            <a:fld id="{D7F31687-EF7A-434E-A056-398AB24AFDF7}"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676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029200" y="1676400"/>
            <a:ext cx="3810000" cy="4114800"/>
          </a:xfrm>
        </p:spPr>
        <p:txBody>
          <a:bodyPr/>
          <a:lstStyle/>
          <a:p>
            <a:pPr lvl="0"/>
            <a:endParaRPr lang="en-US" noProof="0" smtClean="0"/>
          </a:p>
        </p:txBody>
      </p:sp>
      <p:sp>
        <p:nvSpPr>
          <p:cNvPr id="5" name="Rectangle 1037"/>
          <p:cNvSpPr>
            <a:spLocks noGrp="1" noChangeArrowheads="1"/>
          </p:cNvSpPr>
          <p:nvPr>
            <p:ph type="dt" sz="half" idx="10"/>
          </p:nvPr>
        </p:nvSpPr>
        <p:spPr>
          <a:ln/>
        </p:spPr>
        <p:txBody>
          <a:bodyPr/>
          <a:lstStyle>
            <a:lvl1pPr>
              <a:defRPr/>
            </a:lvl1pPr>
          </a:lstStyle>
          <a:p>
            <a:endParaRPr lang="en-US"/>
          </a:p>
        </p:txBody>
      </p:sp>
      <p:sp>
        <p:nvSpPr>
          <p:cNvPr id="6" name="Rectangle 1038"/>
          <p:cNvSpPr>
            <a:spLocks noGrp="1" noChangeArrowheads="1"/>
          </p:cNvSpPr>
          <p:nvPr>
            <p:ph type="ftr" sz="quarter" idx="11"/>
          </p:nvPr>
        </p:nvSpPr>
        <p:spPr>
          <a:ln/>
        </p:spPr>
        <p:txBody>
          <a:bodyPr/>
          <a:lstStyle>
            <a:lvl1pPr>
              <a:defRPr/>
            </a:lvl1pPr>
          </a:lstStyle>
          <a:p>
            <a:endParaRPr lang="en-US"/>
          </a:p>
        </p:txBody>
      </p:sp>
      <p:sp>
        <p:nvSpPr>
          <p:cNvPr id="7" name="Rectangle 1039"/>
          <p:cNvSpPr>
            <a:spLocks noGrp="1" noChangeArrowheads="1"/>
          </p:cNvSpPr>
          <p:nvPr>
            <p:ph type="sldNum" sz="quarter" idx="12"/>
          </p:nvPr>
        </p:nvSpPr>
        <p:spPr>
          <a:ln/>
        </p:spPr>
        <p:txBody>
          <a:bodyPr/>
          <a:lstStyle>
            <a:lvl1pPr>
              <a:defRPr/>
            </a:lvl1pPr>
          </a:lstStyle>
          <a:p>
            <a:fld id="{04CA237F-5F5A-4769-AB73-A95C7625B2B9}"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676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76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37"/>
          <p:cNvSpPr>
            <a:spLocks noGrp="1" noChangeArrowheads="1"/>
          </p:cNvSpPr>
          <p:nvPr>
            <p:ph type="dt" sz="half" idx="10"/>
          </p:nvPr>
        </p:nvSpPr>
        <p:spPr>
          <a:ln/>
        </p:spPr>
        <p:txBody>
          <a:bodyPr/>
          <a:lstStyle>
            <a:lvl1pPr>
              <a:defRPr/>
            </a:lvl1pPr>
          </a:lstStyle>
          <a:p>
            <a:endParaRPr lang="en-US"/>
          </a:p>
        </p:txBody>
      </p:sp>
      <p:sp>
        <p:nvSpPr>
          <p:cNvPr id="6" name="Rectangle 1038"/>
          <p:cNvSpPr>
            <a:spLocks noGrp="1" noChangeArrowheads="1"/>
          </p:cNvSpPr>
          <p:nvPr>
            <p:ph type="ftr" sz="quarter" idx="11"/>
          </p:nvPr>
        </p:nvSpPr>
        <p:spPr>
          <a:ln/>
        </p:spPr>
        <p:txBody>
          <a:bodyPr/>
          <a:lstStyle>
            <a:lvl1pPr>
              <a:defRPr/>
            </a:lvl1pPr>
          </a:lstStyle>
          <a:p>
            <a:endParaRPr lang="en-US"/>
          </a:p>
        </p:txBody>
      </p:sp>
      <p:sp>
        <p:nvSpPr>
          <p:cNvPr id="7" name="Rectangle 1039"/>
          <p:cNvSpPr>
            <a:spLocks noGrp="1" noChangeArrowheads="1"/>
          </p:cNvSpPr>
          <p:nvPr>
            <p:ph type="sldNum" sz="quarter" idx="12"/>
          </p:nvPr>
        </p:nvSpPr>
        <p:spPr>
          <a:ln/>
        </p:spPr>
        <p:txBody>
          <a:bodyPr/>
          <a:lstStyle>
            <a:lvl1pPr>
              <a:defRPr/>
            </a:lvl1pPr>
          </a:lstStyle>
          <a:p>
            <a:fld id="{5C7B05C8-3DE1-416C-BC2E-3112642C4AC0}"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676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29200" y="16764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029200" y="3810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037"/>
          <p:cNvSpPr>
            <a:spLocks noGrp="1" noChangeArrowheads="1"/>
          </p:cNvSpPr>
          <p:nvPr>
            <p:ph type="dt" sz="half" idx="10"/>
          </p:nvPr>
        </p:nvSpPr>
        <p:spPr>
          <a:ln/>
        </p:spPr>
        <p:txBody>
          <a:bodyPr/>
          <a:lstStyle>
            <a:lvl1pPr>
              <a:defRPr/>
            </a:lvl1pPr>
          </a:lstStyle>
          <a:p>
            <a:endParaRPr lang="en-US"/>
          </a:p>
        </p:txBody>
      </p:sp>
      <p:sp>
        <p:nvSpPr>
          <p:cNvPr id="7" name="Rectangle 1038"/>
          <p:cNvSpPr>
            <a:spLocks noGrp="1" noChangeArrowheads="1"/>
          </p:cNvSpPr>
          <p:nvPr>
            <p:ph type="ftr" sz="quarter" idx="11"/>
          </p:nvPr>
        </p:nvSpPr>
        <p:spPr>
          <a:ln/>
        </p:spPr>
        <p:txBody>
          <a:bodyPr/>
          <a:lstStyle>
            <a:lvl1pPr>
              <a:defRPr/>
            </a:lvl1pPr>
          </a:lstStyle>
          <a:p>
            <a:endParaRPr lang="en-US"/>
          </a:p>
        </p:txBody>
      </p:sp>
      <p:sp>
        <p:nvSpPr>
          <p:cNvPr id="8" name="Rectangle 1039"/>
          <p:cNvSpPr>
            <a:spLocks noGrp="1" noChangeArrowheads="1"/>
          </p:cNvSpPr>
          <p:nvPr>
            <p:ph type="sldNum" sz="quarter" idx="12"/>
          </p:nvPr>
        </p:nvSpPr>
        <p:spPr>
          <a:ln/>
        </p:spPr>
        <p:txBody>
          <a:bodyPr/>
          <a:lstStyle>
            <a:lvl1pPr>
              <a:defRPr/>
            </a:lvl1pPr>
          </a:lstStyle>
          <a:p>
            <a:fld id="{B0553794-314B-44AA-BC8E-072B75A0EF3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37"/>
          <p:cNvSpPr>
            <a:spLocks noGrp="1" noChangeArrowheads="1"/>
          </p:cNvSpPr>
          <p:nvPr>
            <p:ph type="dt" sz="half" idx="10"/>
          </p:nvPr>
        </p:nvSpPr>
        <p:spPr>
          <a:ln/>
        </p:spPr>
        <p:txBody>
          <a:bodyPr/>
          <a:lstStyle>
            <a:lvl1pPr>
              <a:defRPr/>
            </a:lvl1pPr>
          </a:lstStyle>
          <a:p>
            <a:endParaRPr lang="en-US"/>
          </a:p>
        </p:txBody>
      </p:sp>
      <p:sp>
        <p:nvSpPr>
          <p:cNvPr id="5" name="Rectangle 1038"/>
          <p:cNvSpPr>
            <a:spLocks noGrp="1" noChangeArrowheads="1"/>
          </p:cNvSpPr>
          <p:nvPr>
            <p:ph type="ftr" sz="quarter" idx="11"/>
          </p:nvPr>
        </p:nvSpPr>
        <p:spPr>
          <a:ln/>
        </p:spPr>
        <p:txBody>
          <a:bodyPr/>
          <a:lstStyle>
            <a:lvl1pPr>
              <a:defRPr/>
            </a:lvl1pPr>
          </a:lstStyle>
          <a:p>
            <a:endParaRPr lang="en-US"/>
          </a:p>
        </p:txBody>
      </p:sp>
      <p:sp>
        <p:nvSpPr>
          <p:cNvPr id="6" name="Rectangle 1039"/>
          <p:cNvSpPr>
            <a:spLocks noGrp="1" noChangeArrowheads="1"/>
          </p:cNvSpPr>
          <p:nvPr>
            <p:ph type="sldNum" sz="quarter" idx="12"/>
          </p:nvPr>
        </p:nvSpPr>
        <p:spPr>
          <a:ln/>
        </p:spPr>
        <p:txBody>
          <a:bodyPr/>
          <a:lstStyle>
            <a:lvl1pPr>
              <a:defRPr/>
            </a:lvl1pPr>
          </a:lstStyle>
          <a:p>
            <a:fld id="{3D10AE52-68DA-4AA2-9F3D-334A9326E19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37"/>
          <p:cNvSpPr>
            <a:spLocks noGrp="1" noChangeArrowheads="1"/>
          </p:cNvSpPr>
          <p:nvPr>
            <p:ph type="dt" sz="half" idx="10"/>
          </p:nvPr>
        </p:nvSpPr>
        <p:spPr>
          <a:ln/>
        </p:spPr>
        <p:txBody>
          <a:bodyPr/>
          <a:lstStyle>
            <a:lvl1pPr>
              <a:defRPr/>
            </a:lvl1pPr>
          </a:lstStyle>
          <a:p>
            <a:endParaRPr lang="en-US"/>
          </a:p>
        </p:txBody>
      </p:sp>
      <p:sp>
        <p:nvSpPr>
          <p:cNvPr id="5" name="Rectangle 1038"/>
          <p:cNvSpPr>
            <a:spLocks noGrp="1" noChangeArrowheads="1"/>
          </p:cNvSpPr>
          <p:nvPr>
            <p:ph type="ftr" sz="quarter" idx="11"/>
          </p:nvPr>
        </p:nvSpPr>
        <p:spPr>
          <a:ln/>
        </p:spPr>
        <p:txBody>
          <a:bodyPr/>
          <a:lstStyle>
            <a:lvl1pPr>
              <a:defRPr/>
            </a:lvl1pPr>
          </a:lstStyle>
          <a:p>
            <a:endParaRPr lang="en-US"/>
          </a:p>
        </p:txBody>
      </p:sp>
      <p:sp>
        <p:nvSpPr>
          <p:cNvPr id="6" name="Rectangle 1039"/>
          <p:cNvSpPr>
            <a:spLocks noGrp="1" noChangeArrowheads="1"/>
          </p:cNvSpPr>
          <p:nvPr>
            <p:ph type="sldNum" sz="quarter" idx="12"/>
          </p:nvPr>
        </p:nvSpPr>
        <p:spPr>
          <a:ln/>
        </p:spPr>
        <p:txBody>
          <a:bodyPr/>
          <a:lstStyle>
            <a:lvl1pPr>
              <a:defRPr/>
            </a:lvl1pPr>
          </a:lstStyle>
          <a:p>
            <a:fld id="{6B506FBD-1F07-43AA-9F9E-67B0F75F14D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676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76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37"/>
          <p:cNvSpPr>
            <a:spLocks noGrp="1" noChangeArrowheads="1"/>
          </p:cNvSpPr>
          <p:nvPr>
            <p:ph type="dt" sz="half" idx="10"/>
          </p:nvPr>
        </p:nvSpPr>
        <p:spPr>
          <a:ln/>
        </p:spPr>
        <p:txBody>
          <a:bodyPr/>
          <a:lstStyle>
            <a:lvl1pPr>
              <a:defRPr/>
            </a:lvl1pPr>
          </a:lstStyle>
          <a:p>
            <a:endParaRPr lang="en-US"/>
          </a:p>
        </p:txBody>
      </p:sp>
      <p:sp>
        <p:nvSpPr>
          <p:cNvPr id="6" name="Rectangle 1038"/>
          <p:cNvSpPr>
            <a:spLocks noGrp="1" noChangeArrowheads="1"/>
          </p:cNvSpPr>
          <p:nvPr>
            <p:ph type="ftr" sz="quarter" idx="11"/>
          </p:nvPr>
        </p:nvSpPr>
        <p:spPr>
          <a:ln/>
        </p:spPr>
        <p:txBody>
          <a:bodyPr/>
          <a:lstStyle>
            <a:lvl1pPr>
              <a:defRPr/>
            </a:lvl1pPr>
          </a:lstStyle>
          <a:p>
            <a:endParaRPr lang="en-US"/>
          </a:p>
        </p:txBody>
      </p:sp>
      <p:sp>
        <p:nvSpPr>
          <p:cNvPr id="7" name="Rectangle 1039"/>
          <p:cNvSpPr>
            <a:spLocks noGrp="1" noChangeArrowheads="1"/>
          </p:cNvSpPr>
          <p:nvPr>
            <p:ph type="sldNum" sz="quarter" idx="12"/>
          </p:nvPr>
        </p:nvSpPr>
        <p:spPr>
          <a:ln/>
        </p:spPr>
        <p:txBody>
          <a:bodyPr/>
          <a:lstStyle>
            <a:lvl1pPr>
              <a:defRPr/>
            </a:lvl1pPr>
          </a:lstStyle>
          <a:p>
            <a:fld id="{2147FA87-F449-4E92-91E5-562581E2FD6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37"/>
          <p:cNvSpPr>
            <a:spLocks noGrp="1" noChangeArrowheads="1"/>
          </p:cNvSpPr>
          <p:nvPr>
            <p:ph type="dt" sz="half" idx="10"/>
          </p:nvPr>
        </p:nvSpPr>
        <p:spPr>
          <a:ln/>
        </p:spPr>
        <p:txBody>
          <a:bodyPr/>
          <a:lstStyle>
            <a:lvl1pPr>
              <a:defRPr/>
            </a:lvl1pPr>
          </a:lstStyle>
          <a:p>
            <a:endParaRPr lang="en-US"/>
          </a:p>
        </p:txBody>
      </p:sp>
      <p:sp>
        <p:nvSpPr>
          <p:cNvPr id="8" name="Rectangle 1038"/>
          <p:cNvSpPr>
            <a:spLocks noGrp="1" noChangeArrowheads="1"/>
          </p:cNvSpPr>
          <p:nvPr>
            <p:ph type="ftr" sz="quarter" idx="11"/>
          </p:nvPr>
        </p:nvSpPr>
        <p:spPr>
          <a:ln/>
        </p:spPr>
        <p:txBody>
          <a:bodyPr/>
          <a:lstStyle>
            <a:lvl1pPr>
              <a:defRPr/>
            </a:lvl1pPr>
          </a:lstStyle>
          <a:p>
            <a:endParaRPr lang="en-US"/>
          </a:p>
        </p:txBody>
      </p:sp>
      <p:sp>
        <p:nvSpPr>
          <p:cNvPr id="9" name="Rectangle 1039"/>
          <p:cNvSpPr>
            <a:spLocks noGrp="1" noChangeArrowheads="1"/>
          </p:cNvSpPr>
          <p:nvPr>
            <p:ph type="sldNum" sz="quarter" idx="12"/>
          </p:nvPr>
        </p:nvSpPr>
        <p:spPr>
          <a:ln/>
        </p:spPr>
        <p:txBody>
          <a:bodyPr/>
          <a:lstStyle>
            <a:lvl1pPr>
              <a:defRPr/>
            </a:lvl1pPr>
          </a:lstStyle>
          <a:p>
            <a:fld id="{16C04086-53D2-4D67-924B-469F58900C2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37"/>
          <p:cNvSpPr>
            <a:spLocks noGrp="1" noChangeArrowheads="1"/>
          </p:cNvSpPr>
          <p:nvPr>
            <p:ph type="dt" sz="half" idx="10"/>
          </p:nvPr>
        </p:nvSpPr>
        <p:spPr>
          <a:ln/>
        </p:spPr>
        <p:txBody>
          <a:bodyPr/>
          <a:lstStyle>
            <a:lvl1pPr>
              <a:defRPr/>
            </a:lvl1pPr>
          </a:lstStyle>
          <a:p>
            <a:endParaRPr lang="en-US"/>
          </a:p>
        </p:txBody>
      </p:sp>
      <p:sp>
        <p:nvSpPr>
          <p:cNvPr id="4" name="Rectangle 1038"/>
          <p:cNvSpPr>
            <a:spLocks noGrp="1" noChangeArrowheads="1"/>
          </p:cNvSpPr>
          <p:nvPr>
            <p:ph type="ftr" sz="quarter" idx="11"/>
          </p:nvPr>
        </p:nvSpPr>
        <p:spPr>
          <a:ln/>
        </p:spPr>
        <p:txBody>
          <a:bodyPr/>
          <a:lstStyle>
            <a:lvl1pPr>
              <a:defRPr/>
            </a:lvl1pPr>
          </a:lstStyle>
          <a:p>
            <a:endParaRPr lang="en-US"/>
          </a:p>
        </p:txBody>
      </p:sp>
      <p:sp>
        <p:nvSpPr>
          <p:cNvPr id="5" name="Rectangle 1039"/>
          <p:cNvSpPr>
            <a:spLocks noGrp="1" noChangeArrowheads="1"/>
          </p:cNvSpPr>
          <p:nvPr>
            <p:ph type="sldNum" sz="quarter" idx="12"/>
          </p:nvPr>
        </p:nvSpPr>
        <p:spPr>
          <a:ln/>
        </p:spPr>
        <p:txBody>
          <a:bodyPr/>
          <a:lstStyle>
            <a:lvl1pPr>
              <a:defRPr/>
            </a:lvl1pPr>
          </a:lstStyle>
          <a:p>
            <a:fld id="{E3989E73-F5A0-4961-B0DF-DA9B0358AB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37"/>
          <p:cNvSpPr>
            <a:spLocks noGrp="1" noChangeArrowheads="1"/>
          </p:cNvSpPr>
          <p:nvPr>
            <p:ph type="dt" sz="half" idx="10"/>
          </p:nvPr>
        </p:nvSpPr>
        <p:spPr>
          <a:ln/>
        </p:spPr>
        <p:txBody>
          <a:bodyPr/>
          <a:lstStyle>
            <a:lvl1pPr>
              <a:defRPr/>
            </a:lvl1pPr>
          </a:lstStyle>
          <a:p>
            <a:endParaRPr lang="en-US"/>
          </a:p>
        </p:txBody>
      </p:sp>
      <p:sp>
        <p:nvSpPr>
          <p:cNvPr id="3" name="Rectangle 1038"/>
          <p:cNvSpPr>
            <a:spLocks noGrp="1" noChangeArrowheads="1"/>
          </p:cNvSpPr>
          <p:nvPr>
            <p:ph type="ftr" sz="quarter" idx="11"/>
          </p:nvPr>
        </p:nvSpPr>
        <p:spPr>
          <a:ln/>
        </p:spPr>
        <p:txBody>
          <a:bodyPr/>
          <a:lstStyle>
            <a:lvl1pPr>
              <a:defRPr/>
            </a:lvl1pPr>
          </a:lstStyle>
          <a:p>
            <a:endParaRPr lang="en-US"/>
          </a:p>
        </p:txBody>
      </p:sp>
      <p:sp>
        <p:nvSpPr>
          <p:cNvPr id="4" name="Rectangle 1039"/>
          <p:cNvSpPr>
            <a:spLocks noGrp="1" noChangeArrowheads="1"/>
          </p:cNvSpPr>
          <p:nvPr>
            <p:ph type="sldNum" sz="quarter" idx="12"/>
          </p:nvPr>
        </p:nvSpPr>
        <p:spPr>
          <a:ln/>
        </p:spPr>
        <p:txBody>
          <a:bodyPr/>
          <a:lstStyle>
            <a:lvl1pPr>
              <a:defRPr/>
            </a:lvl1pPr>
          </a:lstStyle>
          <a:p>
            <a:fld id="{73666B42-9885-4630-AA70-F10C208041C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37"/>
          <p:cNvSpPr>
            <a:spLocks noGrp="1" noChangeArrowheads="1"/>
          </p:cNvSpPr>
          <p:nvPr>
            <p:ph type="dt" sz="half" idx="10"/>
          </p:nvPr>
        </p:nvSpPr>
        <p:spPr>
          <a:ln/>
        </p:spPr>
        <p:txBody>
          <a:bodyPr/>
          <a:lstStyle>
            <a:lvl1pPr>
              <a:defRPr/>
            </a:lvl1pPr>
          </a:lstStyle>
          <a:p>
            <a:endParaRPr lang="en-US"/>
          </a:p>
        </p:txBody>
      </p:sp>
      <p:sp>
        <p:nvSpPr>
          <p:cNvPr id="6" name="Rectangle 1038"/>
          <p:cNvSpPr>
            <a:spLocks noGrp="1" noChangeArrowheads="1"/>
          </p:cNvSpPr>
          <p:nvPr>
            <p:ph type="ftr" sz="quarter" idx="11"/>
          </p:nvPr>
        </p:nvSpPr>
        <p:spPr>
          <a:ln/>
        </p:spPr>
        <p:txBody>
          <a:bodyPr/>
          <a:lstStyle>
            <a:lvl1pPr>
              <a:defRPr/>
            </a:lvl1pPr>
          </a:lstStyle>
          <a:p>
            <a:endParaRPr lang="en-US"/>
          </a:p>
        </p:txBody>
      </p:sp>
      <p:sp>
        <p:nvSpPr>
          <p:cNvPr id="7" name="Rectangle 1039"/>
          <p:cNvSpPr>
            <a:spLocks noGrp="1" noChangeArrowheads="1"/>
          </p:cNvSpPr>
          <p:nvPr>
            <p:ph type="sldNum" sz="quarter" idx="12"/>
          </p:nvPr>
        </p:nvSpPr>
        <p:spPr>
          <a:ln/>
        </p:spPr>
        <p:txBody>
          <a:bodyPr/>
          <a:lstStyle>
            <a:lvl1pPr>
              <a:defRPr/>
            </a:lvl1pPr>
          </a:lstStyle>
          <a:p>
            <a:fld id="{2981960D-E1FA-468D-929B-B44989B37FC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37"/>
          <p:cNvSpPr>
            <a:spLocks noGrp="1" noChangeArrowheads="1"/>
          </p:cNvSpPr>
          <p:nvPr>
            <p:ph type="dt" sz="half" idx="10"/>
          </p:nvPr>
        </p:nvSpPr>
        <p:spPr>
          <a:ln/>
        </p:spPr>
        <p:txBody>
          <a:bodyPr/>
          <a:lstStyle>
            <a:lvl1pPr>
              <a:defRPr/>
            </a:lvl1pPr>
          </a:lstStyle>
          <a:p>
            <a:endParaRPr lang="en-US"/>
          </a:p>
        </p:txBody>
      </p:sp>
      <p:sp>
        <p:nvSpPr>
          <p:cNvPr id="6" name="Rectangle 1038"/>
          <p:cNvSpPr>
            <a:spLocks noGrp="1" noChangeArrowheads="1"/>
          </p:cNvSpPr>
          <p:nvPr>
            <p:ph type="ftr" sz="quarter" idx="11"/>
          </p:nvPr>
        </p:nvSpPr>
        <p:spPr>
          <a:ln/>
        </p:spPr>
        <p:txBody>
          <a:bodyPr/>
          <a:lstStyle>
            <a:lvl1pPr>
              <a:defRPr/>
            </a:lvl1pPr>
          </a:lstStyle>
          <a:p>
            <a:endParaRPr lang="en-US"/>
          </a:p>
        </p:txBody>
      </p:sp>
      <p:sp>
        <p:nvSpPr>
          <p:cNvPr id="7" name="Rectangle 1039"/>
          <p:cNvSpPr>
            <a:spLocks noGrp="1" noChangeArrowheads="1"/>
          </p:cNvSpPr>
          <p:nvPr>
            <p:ph type="sldNum" sz="quarter" idx="12"/>
          </p:nvPr>
        </p:nvSpPr>
        <p:spPr>
          <a:ln/>
        </p:spPr>
        <p:txBody>
          <a:bodyPr/>
          <a:lstStyle>
            <a:lvl1pPr>
              <a:defRPr/>
            </a:lvl1pPr>
          </a:lstStyle>
          <a:p>
            <a:fld id="{EC1503BB-F3C1-4051-A63C-313A819D99B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sp>
        <p:nvSpPr>
          <p:cNvPr id="3074" name="Freeform 1026"/>
          <p:cNvSpPr>
            <a:spLocks/>
          </p:cNvSpPr>
          <p:nvPr/>
        </p:nvSpPr>
        <p:spPr bwMode="hidden">
          <a:xfrm>
            <a:off x="-11113" y="1836738"/>
            <a:ext cx="2268538" cy="2709862"/>
          </a:xfrm>
          <a:custGeom>
            <a:avLst/>
            <a:gdLst/>
            <a:ahLst/>
            <a:cxnLst>
              <a:cxn ang="0">
                <a:pos x="808" y="283"/>
              </a:cxn>
              <a:cxn ang="0">
                <a:pos x="673" y="252"/>
              </a:cxn>
              <a:cxn ang="0">
                <a:pos x="654" y="0"/>
              </a:cxn>
              <a:cxn ang="0">
                <a:pos x="488" y="13"/>
              </a:cxn>
              <a:cxn ang="0">
                <a:pos x="476" y="252"/>
              </a:cxn>
              <a:cxn ang="0">
                <a:pos x="365" y="290"/>
              </a:cxn>
              <a:cxn ang="0">
                <a:pos x="206" y="86"/>
              </a:cxn>
              <a:cxn ang="0">
                <a:pos x="95" y="148"/>
              </a:cxn>
              <a:cxn ang="0">
                <a:pos x="200" y="376"/>
              </a:cxn>
              <a:cxn ang="0">
                <a:pos x="126" y="450"/>
              </a:cxn>
              <a:cxn ang="0">
                <a:pos x="0" y="423"/>
              </a:cxn>
              <a:cxn ang="0">
                <a:pos x="0" y="1273"/>
              </a:cxn>
              <a:cxn ang="0">
                <a:pos x="101" y="1226"/>
              </a:cxn>
              <a:cxn ang="0">
                <a:pos x="181" y="1306"/>
              </a:cxn>
              <a:cxn ang="0">
                <a:pos x="70" y="1509"/>
              </a:cxn>
              <a:cxn ang="0">
                <a:pos x="175" y="1596"/>
              </a:cxn>
              <a:cxn ang="0">
                <a:pos x="365" y="1411"/>
              </a:cxn>
              <a:cxn ang="0">
                <a:pos x="476" y="1448"/>
              </a:cxn>
              <a:cxn ang="0">
                <a:pos x="501" y="1700"/>
              </a:cxn>
              <a:cxn ang="0">
                <a:pos x="667" y="1707"/>
              </a:cxn>
              <a:cxn ang="0">
                <a:pos x="685" y="1442"/>
              </a:cxn>
              <a:cxn ang="0">
                <a:pos x="826" y="1405"/>
              </a:cxn>
              <a:cxn ang="0">
                <a:pos x="993" y="1590"/>
              </a:cxn>
              <a:cxn ang="0">
                <a:pos x="1103" y="1522"/>
              </a:cxn>
              <a:cxn ang="0">
                <a:pos x="993" y="1300"/>
              </a:cxn>
              <a:cxn ang="0">
                <a:pos x="1067" y="1207"/>
              </a:cxn>
              <a:cxn ang="0">
                <a:pos x="1288" y="1312"/>
              </a:cxn>
              <a:cxn ang="0">
                <a:pos x="1355" y="1196"/>
              </a:cxn>
              <a:cxn ang="0">
                <a:pos x="1153" y="1047"/>
              </a:cxn>
              <a:cxn ang="0">
                <a:pos x="1177" y="918"/>
              </a:cxn>
              <a:cxn ang="0">
                <a:pos x="1429" y="894"/>
              </a:cxn>
              <a:cxn ang="0">
                <a:pos x="1423" y="764"/>
              </a:cxn>
              <a:cxn ang="0">
                <a:pos x="1171" y="727"/>
              </a:cxn>
              <a:cxn ang="0">
                <a:pos x="1146" y="629"/>
              </a:cxn>
              <a:cxn ang="0">
                <a:pos x="1349" y="487"/>
              </a:cxn>
              <a:cxn ang="0">
                <a:pos x="1282" y="370"/>
              </a:cxn>
              <a:cxn ang="0">
                <a:pos x="1054" y="462"/>
              </a:cxn>
              <a:cxn ang="0">
                <a:pos x="980" y="388"/>
              </a:cxn>
              <a:cxn ang="0">
                <a:pos x="1097" y="173"/>
              </a:cxn>
              <a:cxn ang="0">
                <a:pos x="986" y="105"/>
              </a:cxn>
              <a:cxn ang="0">
                <a:pos x="808" y="283"/>
              </a:cxn>
            </a:cxnLst>
            <a:rect l="0" t="0" r="r" b="b"/>
            <a:pathLst>
              <a:path w="1429" h="1707">
                <a:moveTo>
                  <a:pt x="808" y="283"/>
                </a:moveTo>
                <a:lnTo>
                  <a:pt x="673" y="252"/>
                </a:lnTo>
                <a:lnTo>
                  <a:pt x="654" y="0"/>
                </a:lnTo>
                <a:lnTo>
                  <a:pt x="488" y="13"/>
                </a:lnTo>
                <a:lnTo>
                  <a:pt x="476" y="252"/>
                </a:lnTo>
                <a:lnTo>
                  <a:pt x="365" y="290"/>
                </a:lnTo>
                <a:lnTo>
                  <a:pt x="206" y="86"/>
                </a:lnTo>
                <a:lnTo>
                  <a:pt x="95" y="148"/>
                </a:lnTo>
                <a:lnTo>
                  <a:pt x="200" y="376"/>
                </a:lnTo>
                <a:lnTo>
                  <a:pt x="126" y="450"/>
                </a:lnTo>
                <a:lnTo>
                  <a:pt x="0" y="423"/>
                </a:lnTo>
                <a:lnTo>
                  <a:pt x="0" y="1273"/>
                </a:lnTo>
                <a:lnTo>
                  <a:pt x="101" y="1226"/>
                </a:lnTo>
                <a:lnTo>
                  <a:pt x="181" y="1306"/>
                </a:lnTo>
                <a:lnTo>
                  <a:pt x="70" y="1509"/>
                </a:lnTo>
                <a:lnTo>
                  <a:pt x="175" y="1596"/>
                </a:lnTo>
                <a:lnTo>
                  <a:pt x="365" y="1411"/>
                </a:lnTo>
                <a:lnTo>
                  <a:pt x="476" y="1448"/>
                </a:lnTo>
                <a:lnTo>
                  <a:pt x="501" y="1700"/>
                </a:lnTo>
                <a:lnTo>
                  <a:pt x="667" y="1707"/>
                </a:lnTo>
                <a:lnTo>
                  <a:pt x="685" y="1442"/>
                </a:lnTo>
                <a:lnTo>
                  <a:pt x="826" y="1405"/>
                </a:lnTo>
                <a:lnTo>
                  <a:pt x="993" y="1590"/>
                </a:lnTo>
                <a:lnTo>
                  <a:pt x="1103" y="1522"/>
                </a:lnTo>
                <a:lnTo>
                  <a:pt x="993" y="1300"/>
                </a:lnTo>
                <a:lnTo>
                  <a:pt x="1067" y="1207"/>
                </a:lnTo>
                <a:lnTo>
                  <a:pt x="1288" y="1312"/>
                </a:lnTo>
                <a:lnTo>
                  <a:pt x="1355" y="1196"/>
                </a:lnTo>
                <a:lnTo>
                  <a:pt x="1153" y="1047"/>
                </a:lnTo>
                <a:lnTo>
                  <a:pt x="1177" y="918"/>
                </a:lnTo>
                <a:lnTo>
                  <a:pt x="1429" y="894"/>
                </a:lnTo>
                <a:lnTo>
                  <a:pt x="1423" y="764"/>
                </a:lnTo>
                <a:lnTo>
                  <a:pt x="1171" y="727"/>
                </a:lnTo>
                <a:lnTo>
                  <a:pt x="1146" y="629"/>
                </a:lnTo>
                <a:lnTo>
                  <a:pt x="1349" y="487"/>
                </a:lnTo>
                <a:lnTo>
                  <a:pt x="1282" y="370"/>
                </a:lnTo>
                <a:lnTo>
                  <a:pt x="1054" y="462"/>
                </a:lnTo>
                <a:lnTo>
                  <a:pt x="980" y="388"/>
                </a:lnTo>
                <a:lnTo>
                  <a:pt x="1097" y="173"/>
                </a:lnTo>
                <a:lnTo>
                  <a:pt x="986" y="105"/>
                </a:lnTo>
                <a:lnTo>
                  <a:pt x="808" y="283"/>
                </a:lnTo>
                <a:close/>
              </a:path>
            </a:pathLst>
          </a:custGeom>
          <a:gradFill rotWithShape="0">
            <a:gsLst>
              <a:gs pos="0">
                <a:schemeClr val="accent2"/>
              </a:gs>
              <a:gs pos="100000">
                <a:schemeClr val="bg1"/>
              </a:gs>
            </a:gsLst>
            <a:lin ang="0" scaled="1"/>
          </a:gradFill>
          <a:ln w="9525">
            <a:noFill/>
            <a:round/>
            <a:headEnd/>
            <a:tailEnd/>
          </a:ln>
          <a:effectLst/>
        </p:spPr>
        <p:txBody>
          <a:bodyPr wrap="none" anchor="ctr"/>
          <a:lstStyle/>
          <a:p>
            <a:endParaRPr lang="en-US"/>
          </a:p>
        </p:txBody>
      </p:sp>
      <p:sp>
        <p:nvSpPr>
          <p:cNvPr id="3075" name="Freeform 1027"/>
          <p:cNvSpPr>
            <a:spLocks/>
          </p:cNvSpPr>
          <p:nvPr/>
        </p:nvSpPr>
        <p:spPr bwMode="hidden">
          <a:xfrm>
            <a:off x="107950" y="15875"/>
            <a:ext cx="838200" cy="787400"/>
          </a:xfrm>
          <a:custGeom>
            <a:avLst/>
            <a:gdLst/>
            <a:ahLst/>
            <a:cxnLst>
              <a:cxn ang="0">
                <a:pos x="335" y="56"/>
              </a:cxn>
              <a:cxn ang="0">
                <a:pos x="293" y="46"/>
              </a:cxn>
              <a:cxn ang="0">
                <a:pos x="288" y="0"/>
              </a:cxn>
              <a:cxn ang="0">
                <a:pos x="238" y="0"/>
              </a:cxn>
              <a:cxn ang="0">
                <a:pos x="232" y="46"/>
              </a:cxn>
              <a:cxn ang="0">
                <a:pos x="198" y="58"/>
              </a:cxn>
              <a:cxn ang="0">
                <a:pos x="146" y="0"/>
              </a:cxn>
              <a:cxn ang="0">
                <a:pos x="114" y="14"/>
              </a:cxn>
              <a:cxn ang="0">
                <a:pos x="147" y="84"/>
              </a:cxn>
              <a:cxn ang="0">
                <a:pos x="124" y="107"/>
              </a:cxn>
              <a:cxn ang="0">
                <a:pos x="50" y="81"/>
              </a:cxn>
              <a:cxn ang="0">
                <a:pos x="32" y="109"/>
              </a:cxn>
              <a:cxn ang="0">
                <a:pos x="90" y="159"/>
              </a:cxn>
              <a:cxn ang="0">
                <a:pos x="80" y="197"/>
              </a:cxn>
              <a:cxn ang="0">
                <a:pos x="2" y="202"/>
              </a:cxn>
              <a:cxn ang="0">
                <a:pos x="0" y="244"/>
              </a:cxn>
              <a:cxn ang="0">
                <a:pos x="80" y="256"/>
              </a:cxn>
              <a:cxn ang="0">
                <a:pos x="88" y="292"/>
              </a:cxn>
              <a:cxn ang="0">
                <a:pos x="29" y="345"/>
              </a:cxn>
              <a:cxn ang="0">
                <a:pos x="50" y="378"/>
              </a:cxn>
              <a:cxn ang="0">
                <a:pos x="116" y="347"/>
              </a:cxn>
              <a:cxn ang="0">
                <a:pos x="141" y="372"/>
              </a:cxn>
              <a:cxn ang="0">
                <a:pos x="107" y="435"/>
              </a:cxn>
              <a:cxn ang="0">
                <a:pos x="139" y="462"/>
              </a:cxn>
              <a:cxn ang="0">
                <a:pos x="198" y="404"/>
              </a:cxn>
              <a:cxn ang="0">
                <a:pos x="232" y="416"/>
              </a:cxn>
              <a:cxn ang="0">
                <a:pos x="240" y="494"/>
              </a:cxn>
              <a:cxn ang="0">
                <a:pos x="292" y="496"/>
              </a:cxn>
              <a:cxn ang="0">
                <a:pos x="297" y="414"/>
              </a:cxn>
              <a:cxn ang="0">
                <a:pos x="341" y="403"/>
              </a:cxn>
              <a:cxn ang="0">
                <a:pos x="393" y="460"/>
              </a:cxn>
              <a:cxn ang="0">
                <a:pos x="427" y="439"/>
              </a:cxn>
              <a:cxn ang="0">
                <a:pos x="393" y="370"/>
              </a:cxn>
              <a:cxn ang="0">
                <a:pos x="416" y="341"/>
              </a:cxn>
              <a:cxn ang="0">
                <a:pos x="484" y="374"/>
              </a:cxn>
              <a:cxn ang="0">
                <a:pos x="505" y="338"/>
              </a:cxn>
              <a:cxn ang="0">
                <a:pos x="442" y="292"/>
              </a:cxn>
              <a:cxn ang="0">
                <a:pos x="450" y="252"/>
              </a:cxn>
              <a:cxn ang="0">
                <a:pos x="528" y="244"/>
              </a:cxn>
              <a:cxn ang="0">
                <a:pos x="526" y="204"/>
              </a:cxn>
              <a:cxn ang="0">
                <a:pos x="448" y="193"/>
              </a:cxn>
              <a:cxn ang="0">
                <a:pos x="440" y="162"/>
              </a:cxn>
              <a:cxn ang="0">
                <a:pos x="503" y="119"/>
              </a:cxn>
              <a:cxn ang="0">
                <a:pos x="482" y="82"/>
              </a:cxn>
              <a:cxn ang="0">
                <a:pos x="412" y="111"/>
              </a:cxn>
              <a:cxn ang="0">
                <a:pos x="389" y="88"/>
              </a:cxn>
              <a:cxn ang="0">
                <a:pos x="425" y="21"/>
              </a:cxn>
              <a:cxn ang="0">
                <a:pos x="391" y="0"/>
              </a:cxn>
              <a:cxn ang="0">
                <a:pos x="335" y="56"/>
              </a:cxn>
            </a:cxnLst>
            <a:rect l="0" t="0" r="r" b="b"/>
            <a:pathLst>
              <a:path w="528" h="496">
                <a:moveTo>
                  <a:pt x="335" y="56"/>
                </a:moveTo>
                <a:lnTo>
                  <a:pt x="293" y="46"/>
                </a:lnTo>
                <a:lnTo>
                  <a:pt x="288" y="0"/>
                </a:lnTo>
                <a:lnTo>
                  <a:pt x="238" y="0"/>
                </a:lnTo>
                <a:lnTo>
                  <a:pt x="232" y="46"/>
                </a:lnTo>
                <a:lnTo>
                  <a:pt x="198" y="58"/>
                </a:lnTo>
                <a:lnTo>
                  <a:pt x="146" y="0"/>
                </a:lnTo>
                <a:lnTo>
                  <a:pt x="114" y="14"/>
                </a:lnTo>
                <a:lnTo>
                  <a:pt x="147" y="84"/>
                </a:lnTo>
                <a:lnTo>
                  <a:pt x="124" y="107"/>
                </a:lnTo>
                <a:lnTo>
                  <a:pt x="50" y="81"/>
                </a:lnTo>
                <a:lnTo>
                  <a:pt x="32" y="109"/>
                </a:lnTo>
                <a:lnTo>
                  <a:pt x="90" y="159"/>
                </a:lnTo>
                <a:lnTo>
                  <a:pt x="80" y="197"/>
                </a:lnTo>
                <a:lnTo>
                  <a:pt x="2" y="202"/>
                </a:lnTo>
                <a:lnTo>
                  <a:pt x="0" y="244"/>
                </a:lnTo>
                <a:lnTo>
                  <a:pt x="80" y="256"/>
                </a:lnTo>
                <a:lnTo>
                  <a:pt x="88" y="292"/>
                </a:lnTo>
                <a:lnTo>
                  <a:pt x="29" y="345"/>
                </a:lnTo>
                <a:lnTo>
                  <a:pt x="50" y="378"/>
                </a:lnTo>
                <a:lnTo>
                  <a:pt x="116" y="347"/>
                </a:lnTo>
                <a:lnTo>
                  <a:pt x="141" y="372"/>
                </a:lnTo>
                <a:lnTo>
                  <a:pt x="107" y="435"/>
                </a:lnTo>
                <a:lnTo>
                  <a:pt x="139" y="462"/>
                </a:lnTo>
                <a:lnTo>
                  <a:pt x="198" y="404"/>
                </a:lnTo>
                <a:lnTo>
                  <a:pt x="232" y="416"/>
                </a:lnTo>
                <a:lnTo>
                  <a:pt x="240" y="494"/>
                </a:lnTo>
                <a:lnTo>
                  <a:pt x="292" y="496"/>
                </a:lnTo>
                <a:lnTo>
                  <a:pt x="297" y="414"/>
                </a:lnTo>
                <a:lnTo>
                  <a:pt x="341" y="403"/>
                </a:lnTo>
                <a:lnTo>
                  <a:pt x="393" y="460"/>
                </a:lnTo>
                <a:lnTo>
                  <a:pt x="427" y="439"/>
                </a:lnTo>
                <a:lnTo>
                  <a:pt x="393" y="370"/>
                </a:lnTo>
                <a:lnTo>
                  <a:pt x="416" y="341"/>
                </a:lnTo>
                <a:lnTo>
                  <a:pt x="484" y="374"/>
                </a:lnTo>
                <a:lnTo>
                  <a:pt x="505" y="338"/>
                </a:lnTo>
                <a:lnTo>
                  <a:pt x="442" y="292"/>
                </a:lnTo>
                <a:lnTo>
                  <a:pt x="450" y="252"/>
                </a:lnTo>
                <a:lnTo>
                  <a:pt x="528" y="244"/>
                </a:lnTo>
                <a:lnTo>
                  <a:pt x="526" y="204"/>
                </a:lnTo>
                <a:lnTo>
                  <a:pt x="448" y="193"/>
                </a:lnTo>
                <a:lnTo>
                  <a:pt x="440" y="162"/>
                </a:lnTo>
                <a:lnTo>
                  <a:pt x="503" y="119"/>
                </a:lnTo>
                <a:lnTo>
                  <a:pt x="482" y="82"/>
                </a:lnTo>
                <a:lnTo>
                  <a:pt x="412" y="111"/>
                </a:lnTo>
                <a:lnTo>
                  <a:pt x="389" y="88"/>
                </a:lnTo>
                <a:lnTo>
                  <a:pt x="425" y="21"/>
                </a:lnTo>
                <a:lnTo>
                  <a:pt x="391" y="0"/>
                </a:lnTo>
                <a:lnTo>
                  <a:pt x="335" y="56"/>
                </a:lnTo>
                <a:close/>
              </a:path>
            </a:pathLst>
          </a:custGeom>
          <a:gradFill rotWithShape="0">
            <a:gsLst>
              <a:gs pos="0">
                <a:schemeClr val="accent1"/>
              </a:gs>
              <a:gs pos="100000">
                <a:schemeClr val="bg1"/>
              </a:gs>
            </a:gsLst>
            <a:lin ang="2700000" scaled="1"/>
          </a:gradFill>
          <a:ln w="9525">
            <a:noFill/>
            <a:round/>
            <a:headEnd/>
            <a:tailEnd/>
          </a:ln>
          <a:effectLst/>
        </p:spPr>
        <p:txBody>
          <a:bodyPr wrap="none" anchor="ctr"/>
          <a:lstStyle/>
          <a:p>
            <a:endParaRPr lang="en-US"/>
          </a:p>
        </p:txBody>
      </p:sp>
      <p:sp>
        <p:nvSpPr>
          <p:cNvPr id="3076" name="Freeform 1028"/>
          <p:cNvSpPr>
            <a:spLocks/>
          </p:cNvSpPr>
          <p:nvPr/>
        </p:nvSpPr>
        <p:spPr bwMode="hidden">
          <a:xfrm>
            <a:off x="1192213" y="354013"/>
            <a:ext cx="2266950" cy="22701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18900000" scaled="1"/>
          </a:gradFill>
          <a:ln w="9525">
            <a:noFill/>
            <a:round/>
            <a:headEnd/>
            <a:tailEnd/>
          </a:ln>
          <a:effectLst/>
        </p:spPr>
        <p:txBody>
          <a:bodyPr wrap="none" anchor="ctr"/>
          <a:lstStyle/>
          <a:p>
            <a:endParaRPr lang="en-US"/>
          </a:p>
        </p:txBody>
      </p:sp>
      <p:sp>
        <p:nvSpPr>
          <p:cNvPr id="3077" name="Freeform 1029"/>
          <p:cNvSpPr>
            <a:spLocks/>
          </p:cNvSpPr>
          <p:nvPr/>
        </p:nvSpPr>
        <p:spPr bwMode="hidden">
          <a:xfrm>
            <a:off x="2532063" y="1270000"/>
            <a:ext cx="3670300" cy="3671888"/>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endParaRPr lang="en-US"/>
          </a:p>
        </p:txBody>
      </p:sp>
      <p:sp>
        <p:nvSpPr>
          <p:cNvPr id="3078" name="Freeform 1030"/>
          <p:cNvSpPr>
            <a:spLocks/>
          </p:cNvSpPr>
          <p:nvPr/>
        </p:nvSpPr>
        <p:spPr bwMode="hidden">
          <a:xfrm>
            <a:off x="3175" y="4797425"/>
            <a:ext cx="3417888" cy="2097088"/>
          </a:xfrm>
          <a:custGeom>
            <a:avLst/>
            <a:gdLst/>
            <a:ahLst/>
            <a:cxnLst>
              <a:cxn ang="0">
                <a:pos x="1368" y="358"/>
              </a:cxn>
              <a:cxn ang="0">
                <a:pos x="1197" y="318"/>
              </a:cxn>
              <a:cxn ang="0">
                <a:pos x="1173" y="0"/>
              </a:cxn>
              <a:cxn ang="0">
                <a:pos x="964" y="16"/>
              </a:cxn>
              <a:cxn ang="0">
                <a:pos x="948" y="318"/>
              </a:cxn>
              <a:cxn ang="0">
                <a:pos x="808" y="366"/>
              </a:cxn>
              <a:cxn ang="0">
                <a:pos x="606" y="109"/>
              </a:cxn>
              <a:cxn ang="0">
                <a:pos x="467" y="187"/>
              </a:cxn>
              <a:cxn ang="0">
                <a:pos x="599" y="474"/>
              </a:cxn>
              <a:cxn ang="0">
                <a:pos x="506" y="568"/>
              </a:cxn>
              <a:cxn ang="0">
                <a:pos x="202" y="459"/>
              </a:cxn>
              <a:cxn ang="0">
                <a:pos x="132" y="576"/>
              </a:cxn>
              <a:cxn ang="0">
                <a:pos x="365" y="778"/>
              </a:cxn>
              <a:cxn ang="0">
                <a:pos x="327" y="933"/>
              </a:cxn>
              <a:cxn ang="0">
                <a:pos x="7" y="956"/>
              </a:cxn>
              <a:cxn ang="0">
                <a:pos x="0" y="1128"/>
              </a:cxn>
              <a:cxn ang="0">
                <a:pos x="327" y="1174"/>
              </a:cxn>
              <a:cxn ang="0">
                <a:pos x="358" y="1321"/>
              </a:cxn>
              <a:cxn ang="0">
                <a:pos x="1804" y="1321"/>
              </a:cxn>
              <a:cxn ang="0">
                <a:pos x="1835" y="1158"/>
              </a:cxn>
              <a:cxn ang="0">
                <a:pos x="2153" y="1128"/>
              </a:cxn>
              <a:cxn ang="0">
                <a:pos x="2146" y="964"/>
              </a:cxn>
              <a:cxn ang="0">
                <a:pos x="1827" y="917"/>
              </a:cxn>
              <a:cxn ang="0">
                <a:pos x="1795" y="793"/>
              </a:cxn>
              <a:cxn ang="0">
                <a:pos x="2052" y="615"/>
              </a:cxn>
              <a:cxn ang="0">
                <a:pos x="1967" y="467"/>
              </a:cxn>
              <a:cxn ang="0">
                <a:pos x="1679" y="583"/>
              </a:cxn>
              <a:cxn ang="0">
                <a:pos x="1586" y="490"/>
              </a:cxn>
              <a:cxn ang="0">
                <a:pos x="1733" y="218"/>
              </a:cxn>
              <a:cxn ang="0">
                <a:pos x="1593" y="132"/>
              </a:cxn>
              <a:cxn ang="0">
                <a:pos x="1368" y="358"/>
              </a:cxn>
            </a:cxnLst>
            <a:rect l="0" t="0" r="r" b="b"/>
            <a:pathLst>
              <a:path w="2153" h="1321">
                <a:moveTo>
                  <a:pt x="1368" y="358"/>
                </a:moveTo>
                <a:lnTo>
                  <a:pt x="1197" y="318"/>
                </a:lnTo>
                <a:lnTo>
                  <a:pt x="1173" y="0"/>
                </a:lnTo>
                <a:lnTo>
                  <a:pt x="964" y="16"/>
                </a:lnTo>
                <a:lnTo>
                  <a:pt x="948" y="318"/>
                </a:lnTo>
                <a:lnTo>
                  <a:pt x="808" y="366"/>
                </a:lnTo>
                <a:lnTo>
                  <a:pt x="606" y="109"/>
                </a:lnTo>
                <a:lnTo>
                  <a:pt x="467" y="187"/>
                </a:lnTo>
                <a:lnTo>
                  <a:pt x="599" y="474"/>
                </a:lnTo>
                <a:lnTo>
                  <a:pt x="506" y="568"/>
                </a:lnTo>
                <a:lnTo>
                  <a:pt x="202" y="459"/>
                </a:lnTo>
                <a:lnTo>
                  <a:pt x="132" y="576"/>
                </a:lnTo>
                <a:lnTo>
                  <a:pt x="365" y="778"/>
                </a:lnTo>
                <a:lnTo>
                  <a:pt x="327" y="933"/>
                </a:lnTo>
                <a:lnTo>
                  <a:pt x="7" y="956"/>
                </a:lnTo>
                <a:lnTo>
                  <a:pt x="0" y="1128"/>
                </a:lnTo>
                <a:lnTo>
                  <a:pt x="327" y="1174"/>
                </a:lnTo>
                <a:lnTo>
                  <a:pt x="358" y="1321"/>
                </a:lnTo>
                <a:lnTo>
                  <a:pt x="1804" y="1321"/>
                </a:lnTo>
                <a:lnTo>
                  <a:pt x="1835" y="1158"/>
                </a:lnTo>
                <a:lnTo>
                  <a:pt x="2153" y="1128"/>
                </a:lnTo>
                <a:lnTo>
                  <a:pt x="2146" y="964"/>
                </a:lnTo>
                <a:lnTo>
                  <a:pt x="1827" y="917"/>
                </a:lnTo>
                <a:lnTo>
                  <a:pt x="1795" y="793"/>
                </a:lnTo>
                <a:lnTo>
                  <a:pt x="2052" y="615"/>
                </a:lnTo>
                <a:lnTo>
                  <a:pt x="1967" y="467"/>
                </a:lnTo>
                <a:lnTo>
                  <a:pt x="1679" y="583"/>
                </a:lnTo>
                <a:lnTo>
                  <a:pt x="1586" y="490"/>
                </a:lnTo>
                <a:lnTo>
                  <a:pt x="1733" y="218"/>
                </a:lnTo>
                <a:lnTo>
                  <a:pt x="1593" y="132"/>
                </a:lnTo>
                <a:lnTo>
                  <a:pt x="1368" y="358"/>
                </a:lnTo>
                <a:close/>
              </a:path>
            </a:pathLst>
          </a:custGeom>
          <a:solidFill>
            <a:schemeClr val="bg1">
              <a:alpha val="50000"/>
            </a:schemeClr>
          </a:solidFill>
          <a:ln w="9525">
            <a:noFill/>
            <a:round/>
            <a:headEnd/>
            <a:tailEnd/>
          </a:ln>
          <a:effectLst/>
        </p:spPr>
        <p:txBody>
          <a:bodyPr wrap="none" anchor="ctr"/>
          <a:lstStyle/>
          <a:p>
            <a:endParaRPr lang="en-US"/>
          </a:p>
        </p:txBody>
      </p:sp>
      <p:sp>
        <p:nvSpPr>
          <p:cNvPr id="3079" name="Freeform 1031"/>
          <p:cNvSpPr>
            <a:spLocks/>
          </p:cNvSpPr>
          <p:nvPr/>
        </p:nvSpPr>
        <p:spPr bwMode="hidden">
          <a:xfrm>
            <a:off x="4494213" y="4425950"/>
            <a:ext cx="2263775" cy="226377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2700000" scaled="1"/>
          </a:gradFill>
          <a:ln w="9525">
            <a:noFill/>
            <a:round/>
            <a:headEnd/>
            <a:tailEnd/>
          </a:ln>
          <a:effectLst/>
        </p:spPr>
        <p:txBody>
          <a:bodyPr wrap="none" anchor="ctr"/>
          <a:lstStyle/>
          <a:p>
            <a:endParaRPr lang="en-US"/>
          </a:p>
        </p:txBody>
      </p:sp>
      <p:sp>
        <p:nvSpPr>
          <p:cNvPr id="3080" name="Freeform 1032"/>
          <p:cNvSpPr>
            <a:spLocks/>
          </p:cNvSpPr>
          <p:nvPr/>
        </p:nvSpPr>
        <p:spPr bwMode="hidden">
          <a:xfrm>
            <a:off x="5646738" y="487363"/>
            <a:ext cx="2928937" cy="29305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endParaRPr lang="en-US"/>
          </a:p>
        </p:txBody>
      </p:sp>
      <p:sp>
        <p:nvSpPr>
          <p:cNvPr id="3081" name="Freeform 1033"/>
          <p:cNvSpPr>
            <a:spLocks/>
          </p:cNvSpPr>
          <p:nvPr/>
        </p:nvSpPr>
        <p:spPr bwMode="hidden">
          <a:xfrm>
            <a:off x="7146925" y="2555875"/>
            <a:ext cx="2008188" cy="3997325"/>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endParaRPr lang="en-US"/>
          </a:p>
        </p:txBody>
      </p:sp>
      <p:pic>
        <p:nvPicPr>
          <p:cNvPr id="1034" name="Picture 1034" descr="Facbanna"/>
          <p:cNvPicPr>
            <a:picLocks noChangeAspect="1" noChangeArrowheads="1"/>
          </p:cNvPicPr>
          <p:nvPr/>
        </p:nvPicPr>
        <p:blipFill>
          <a:blip r:embed="rId16"/>
          <a:srcRect/>
          <a:stretch>
            <a:fillRect/>
          </a:stretch>
        </p:blipFill>
        <p:spPr bwMode="invGray">
          <a:xfrm>
            <a:off x="3175" y="-3175"/>
            <a:ext cx="803275" cy="6858000"/>
          </a:xfrm>
          <a:prstGeom prst="rect">
            <a:avLst/>
          </a:prstGeom>
          <a:noFill/>
          <a:ln w="9525">
            <a:noFill/>
            <a:miter lim="800000"/>
            <a:headEnd/>
            <a:tailEnd/>
          </a:ln>
        </p:spPr>
      </p:pic>
      <p:sp>
        <p:nvSpPr>
          <p:cNvPr id="1035" name="Rectangle 1035"/>
          <p:cNvSpPr>
            <a:spLocks noGrp="1" noChangeArrowheads="1"/>
          </p:cNvSpPr>
          <p:nvPr>
            <p:ph type="title"/>
          </p:nvPr>
        </p:nvSpPr>
        <p:spPr bwMode="auto">
          <a:xfrm>
            <a:off x="1066800" y="304800"/>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6" name="Rectangle 1036"/>
          <p:cNvSpPr>
            <a:spLocks noGrp="1" noChangeArrowheads="1"/>
          </p:cNvSpPr>
          <p:nvPr>
            <p:ph type="body" idx="1"/>
          </p:nvPr>
        </p:nvSpPr>
        <p:spPr bwMode="auto">
          <a:xfrm>
            <a:off x="1066800" y="16764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037"/>
          <p:cNvSpPr>
            <a:spLocks noGrp="1" noChangeArrowheads="1"/>
          </p:cNvSpPr>
          <p:nvPr>
            <p:ph type="dt" sz="half" idx="2"/>
          </p:nvPr>
        </p:nvSpPr>
        <p:spPr bwMode="auto">
          <a:xfrm>
            <a:off x="1066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chemeClr val="tx2"/>
                </a:solidFill>
                <a:latin typeface="Arial" charset="0"/>
              </a:defRPr>
            </a:lvl1pPr>
          </a:lstStyle>
          <a:p>
            <a:endParaRPr lang="en-US"/>
          </a:p>
        </p:txBody>
      </p:sp>
      <p:sp>
        <p:nvSpPr>
          <p:cNvPr id="3086" name="Rectangle 1038"/>
          <p:cNvSpPr>
            <a:spLocks noGrp="1" noChangeArrowheads="1"/>
          </p:cNvSpPr>
          <p:nvPr>
            <p:ph type="ftr" sz="quarter" idx="3"/>
          </p:nvPr>
        </p:nvSpPr>
        <p:spPr bwMode="auto">
          <a:xfrm>
            <a:off x="35052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chemeClr val="tx2"/>
                </a:solidFill>
                <a:latin typeface="Arial" charset="0"/>
              </a:defRPr>
            </a:lvl1pPr>
          </a:lstStyle>
          <a:p>
            <a:endParaRPr lang="en-US"/>
          </a:p>
        </p:txBody>
      </p:sp>
      <p:sp>
        <p:nvSpPr>
          <p:cNvPr id="3087" name="Rectangle 1039"/>
          <p:cNvSpPr>
            <a:spLocks noGrp="1" noChangeArrowheads="1"/>
          </p:cNvSpPr>
          <p:nvPr>
            <p:ph type="sldNum" sz="quarter" idx="4"/>
          </p:nvPr>
        </p:nvSpPr>
        <p:spPr bwMode="auto">
          <a:xfrm>
            <a:off x="69342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chemeClr val="tx2"/>
                </a:solidFill>
                <a:latin typeface="Arial" charset="0"/>
              </a:defRPr>
            </a:lvl1pPr>
          </a:lstStyle>
          <a:p>
            <a:fld id="{E6F2F56D-9CCD-4B52-A67E-D1A941381303}"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78"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xStyles>
    <p:titleStyle>
      <a:lvl1pPr algn="l" rtl="0" eaLnBrk="0" fontAlgn="base" hangingPunct="0">
        <a:spcBef>
          <a:spcPct val="0"/>
        </a:spcBef>
        <a:spcAft>
          <a:spcPct val="0"/>
        </a:spcAft>
        <a:defRPr sz="4400">
          <a:solidFill>
            <a:schemeClr val="tx2"/>
          </a:solidFill>
          <a:latin typeface="+mj-lt"/>
          <a:ea typeface="ＭＳ Ｐゴシック" pitchFamily="-107" charset="-128"/>
          <a:cs typeface="+mj-cs"/>
        </a:defRPr>
      </a:lvl1pPr>
      <a:lvl2pPr algn="l" rtl="0" eaLnBrk="0" fontAlgn="base" hangingPunct="0">
        <a:spcBef>
          <a:spcPct val="0"/>
        </a:spcBef>
        <a:spcAft>
          <a:spcPct val="0"/>
        </a:spcAft>
        <a:defRPr sz="4400">
          <a:solidFill>
            <a:schemeClr val="tx2"/>
          </a:solidFill>
          <a:latin typeface="Arial" pitchFamily="-107" charset="0"/>
          <a:ea typeface="ＭＳ Ｐゴシック" pitchFamily="-107" charset="-128"/>
        </a:defRPr>
      </a:lvl2pPr>
      <a:lvl3pPr algn="l" rtl="0" eaLnBrk="0" fontAlgn="base" hangingPunct="0">
        <a:spcBef>
          <a:spcPct val="0"/>
        </a:spcBef>
        <a:spcAft>
          <a:spcPct val="0"/>
        </a:spcAft>
        <a:defRPr sz="4400">
          <a:solidFill>
            <a:schemeClr val="tx2"/>
          </a:solidFill>
          <a:latin typeface="Arial" pitchFamily="-107" charset="0"/>
          <a:ea typeface="ＭＳ Ｐゴシック" pitchFamily="-107" charset="-128"/>
        </a:defRPr>
      </a:lvl3pPr>
      <a:lvl4pPr algn="l" rtl="0" eaLnBrk="0" fontAlgn="base" hangingPunct="0">
        <a:spcBef>
          <a:spcPct val="0"/>
        </a:spcBef>
        <a:spcAft>
          <a:spcPct val="0"/>
        </a:spcAft>
        <a:defRPr sz="4400">
          <a:solidFill>
            <a:schemeClr val="tx2"/>
          </a:solidFill>
          <a:latin typeface="Arial" pitchFamily="-107" charset="0"/>
          <a:ea typeface="ＭＳ Ｐゴシック" pitchFamily="-107" charset="-128"/>
        </a:defRPr>
      </a:lvl4pPr>
      <a:lvl5pPr algn="l" rtl="0" eaLnBrk="0" fontAlgn="base" hangingPunct="0">
        <a:spcBef>
          <a:spcPct val="0"/>
        </a:spcBef>
        <a:spcAft>
          <a:spcPct val="0"/>
        </a:spcAft>
        <a:defRPr sz="4400">
          <a:solidFill>
            <a:schemeClr val="tx2"/>
          </a:solidFill>
          <a:latin typeface="Arial" pitchFamily="-107" charset="0"/>
          <a:ea typeface="ＭＳ Ｐゴシック" pitchFamily="-107" charset="-128"/>
        </a:defRPr>
      </a:lvl5pPr>
      <a:lvl6pPr marL="457200" algn="l" rtl="0" fontAlgn="base">
        <a:spcBef>
          <a:spcPct val="0"/>
        </a:spcBef>
        <a:spcAft>
          <a:spcPct val="0"/>
        </a:spcAft>
        <a:defRPr sz="4400">
          <a:solidFill>
            <a:schemeClr val="tx2"/>
          </a:solidFill>
          <a:latin typeface="Arial" pitchFamily="-107" charset="0"/>
        </a:defRPr>
      </a:lvl6pPr>
      <a:lvl7pPr marL="914400" algn="l" rtl="0" fontAlgn="base">
        <a:spcBef>
          <a:spcPct val="0"/>
        </a:spcBef>
        <a:spcAft>
          <a:spcPct val="0"/>
        </a:spcAft>
        <a:defRPr sz="4400">
          <a:solidFill>
            <a:schemeClr val="tx2"/>
          </a:solidFill>
          <a:latin typeface="Arial" pitchFamily="-107" charset="0"/>
        </a:defRPr>
      </a:lvl7pPr>
      <a:lvl8pPr marL="1371600" algn="l" rtl="0" fontAlgn="base">
        <a:spcBef>
          <a:spcPct val="0"/>
        </a:spcBef>
        <a:spcAft>
          <a:spcPct val="0"/>
        </a:spcAft>
        <a:defRPr sz="4400">
          <a:solidFill>
            <a:schemeClr val="tx2"/>
          </a:solidFill>
          <a:latin typeface="Arial" pitchFamily="-107" charset="0"/>
        </a:defRPr>
      </a:lvl8pPr>
      <a:lvl9pPr marL="1828800" algn="l" rtl="0" fontAlgn="base">
        <a:spcBef>
          <a:spcPct val="0"/>
        </a:spcBef>
        <a:spcAft>
          <a:spcPct val="0"/>
        </a:spcAft>
        <a:defRPr sz="4400">
          <a:solidFill>
            <a:schemeClr val="tx2"/>
          </a:solidFill>
          <a:latin typeface="Arial" pitchFamily="-107" charset="0"/>
        </a:defRPr>
      </a:lvl9pPr>
    </p:titleStyle>
    <p:bodyStyle>
      <a:lvl1pPr marL="342900" indent="-342900" algn="l" rtl="0" eaLnBrk="0" fontAlgn="base" hangingPunct="0">
        <a:spcBef>
          <a:spcPct val="20000"/>
        </a:spcBef>
        <a:spcAft>
          <a:spcPct val="0"/>
        </a:spcAft>
        <a:buClr>
          <a:srgbClr val="FFFF00"/>
        </a:buClr>
        <a:buSzPct val="80000"/>
        <a:buFont typeface="Wingdings" pitchFamily="2" charset="2"/>
        <a:buChar char="®"/>
        <a:defRPr sz="3200">
          <a:solidFill>
            <a:schemeClr val="tx1"/>
          </a:solidFill>
          <a:latin typeface="+mn-lt"/>
          <a:ea typeface="ＭＳ Ｐゴシック" pitchFamily="-107" charset="-128"/>
          <a:cs typeface="+mn-cs"/>
        </a:defRPr>
      </a:lvl1pPr>
      <a:lvl2pPr marL="742950" indent="-285750" algn="l" rtl="0" eaLnBrk="0" fontAlgn="base" hangingPunct="0">
        <a:spcBef>
          <a:spcPct val="20000"/>
        </a:spcBef>
        <a:spcAft>
          <a:spcPct val="0"/>
        </a:spcAft>
        <a:buClr>
          <a:srgbClr val="CC0000"/>
        </a:buClr>
        <a:buSzPct val="70000"/>
        <a:buFont typeface="Wingdings" pitchFamily="2" charset="2"/>
        <a:buChar char="®"/>
        <a:defRPr sz="2800">
          <a:solidFill>
            <a:schemeClr val="tx1"/>
          </a:solidFill>
          <a:latin typeface="+mn-lt"/>
          <a:ea typeface="ＭＳ Ｐゴシック" pitchFamily="-107" charset="-128"/>
        </a:defRPr>
      </a:lvl2pPr>
      <a:lvl3pPr marL="1143000" indent="-228600" algn="l" rtl="0" eaLnBrk="0" fontAlgn="base" hangingPunct="0">
        <a:spcBef>
          <a:spcPct val="20000"/>
        </a:spcBef>
        <a:spcAft>
          <a:spcPct val="0"/>
        </a:spcAft>
        <a:buClr>
          <a:srgbClr val="009900"/>
        </a:buClr>
        <a:buSzPct val="60000"/>
        <a:buFont typeface="Wingdings" pitchFamily="2" charset="2"/>
        <a:buChar char="®"/>
        <a:defRPr sz="2400">
          <a:solidFill>
            <a:schemeClr val="tx1"/>
          </a:solidFill>
          <a:latin typeface="+mn-lt"/>
          <a:ea typeface="ＭＳ Ｐゴシック" pitchFamily="-107" charset="-128"/>
        </a:defRPr>
      </a:lvl3pPr>
      <a:lvl4pPr marL="1600200" indent="-228600" algn="l" rtl="0" eaLnBrk="0" fontAlgn="base" hangingPunct="0">
        <a:spcBef>
          <a:spcPct val="20000"/>
        </a:spcBef>
        <a:spcAft>
          <a:spcPct val="0"/>
        </a:spcAft>
        <a:buClr>
          <a:schemeClr val="hlink"/>
        </a:buClr>
        <a:buSzPct val="60000"/>
        <a:buFont typeface="Wingdings" pitchFamily="2" charset="2"/>
        <a:buChar char="l"/>
        <a:defRPr sz="2000">
          <a:solidFill>
            <a:schemeClr val="tx1"/>
          </a:solidFill>
          <a:latin typeface="+mn-lt"/>
          <a:ea typeface="ＭＳ Ｐゴシック" pitchFamily="-107" charset="-128"/>
        </a:defRPr>
      </a:lvl4pPr>
      <a:lvl5pPr marL="2057400" indent="-228600" algn="l" rtl="0" eaLnBrk="0" fontAlgn="base" hangingPunct="0">
        <a:spcBef>
          <a:spcPct val="20000"/>
        </a:spcBef>
        <a:spcAft>
          <a:spcPct val="0"/>
        </a:spcAft>
        <a:buClr>
          <a:schemeClr val="accent2"/>
        </a:buClr>
        <a:buSzPct val="55000"/>
        <a:buFont typeface="Wingdings" pitchFamily="2" charset="2"/>
        <a:buChar char="l"/>
        <a:defRPr sz="2000">
          <a:solidFill>
            <a:schemeClr val="tx1"/>
          </a:solidFill>
          <a:latin typeface="+mn-lt"/>
          <a:ea typeface="ＭＳ Ｐゴシック" pitchFamily="-107" charset="-128"/>
        </a:defRPr>
      </a:lvl5pPr>
      <a:lvl6pPr marL="2514600" indent="-228600" algn="l" rtl="0" fontAlgn="base">
        <a:spcBef>
          <a:spcPct val="20000"/>
        </a:spcBef>
        <a:spcAft>
          <a:spcPct val="0"/>
        </a:spcAft>
        <a:buClr>
          <a:schemeClr val="accent2"/>
        </a:buClr>
        <a:buSzPct val="55000"/>
        <a:buFont typeface="Wingdings" pitchFamily="-107" charset="2"/>
        <a:buChar char="l"/>
        <a:defRPr sz="2000">
          <a:solidFill>
            <a:schemeClr val="tx1"/>
          </a:solidFill>
          <a:latin typeface="+mn-lt"/>
          <a:ea typeface="ＭＳ Ｐゴシック" pitchFamily="-107" charset="-128"/>
        </a:defRPr>
      </a:lvl6pPr>
      <a:lvl7pPr marL="2971800" indent="-228600" algn="l" rtl="0" fontAlgn="base">
        <a:spcBef>
          <a:spcPct val="20000"/>
        </a:spcBef>
        <a:spcAft>
          <a:spcPct val="0"/>
        </a:spcAft>
        <a:buClr>
          <a:schemeClr val="accent2"/>
        </a:buClr>
        <a:buSzPct val="55000"/>
        <a:buFont typeface="Wingdings" pitchFamily="-107" charset="2"/>
        <a:buChar char="l"/>
        <a:defRPr sz="2000">
          <a:solidFill>
            <a:schemeClr val="tx1"/>
          </a:solidFill>
          <a:latin typeface="+mn-lt"/>
          <a:ea typeface="ＭＳ Ｐゴシック" pitchFamily="-107" charset="-128"/>
        </a:defRPr>
      </a:lvl7pPr>
      <a:lvl8pPr marL="3429000" indent="-228600" algn="l" rtl="0" fontAlgn="base">
        <a:spcBef>
          <a:spcPct val="20000"/>
        </a:spcBef>
        <a:spcAft>
          <a:spcPct val="0"/>
        </a:spcAft>
        <a:buClr>
          <a:schemeClr val="accent2"/>
        </a:buClr>
        <a:buSzPct val="55000"/>
        <a:buFont typeface="Wingdings" pitchFamily="-107" charset="2"/>
        <a:buChar char="l"/>
        <a:defRPr sz="2000">
          <a:solidFill>
            <a:schemeClr val="tx1"/>
          </a:solidFill>
          <a:latin typeface="+mn-lt"/>
          <a:ea typeface="ＭＳ Ｐゴシック" pitchFamily="-107" charset="-128"/>
        </a:defRPr>
      </a:lvl8pPr>
      <a:lvl9pPr marL="3886200" indent="-228600" algn="l" rtl="0" fontAlgn="base">
        <a:spcBef>
          <a:spcPct val="20000"/>
        </a:spcBef>
        <a:spcAft>
          <a:spcPct val="0"/>
        </a:spcAft>
        <a:buClr>
          <a:schemeClr val="accent2"/>
        </a:buClr>
        <a:buSzPct val="55000"/>
        <a:buFont typeface="Wingdings" pitchFamily="-107" charset="2"/>
        <a:buChar char="l"/>
        <a:defRPr sz="2000">
          <a:solidFill>
            <a:schemeClr val="tx1"/>
          </a:solidFill>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2.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4.xml"/><Relationship Id="rId1" Type="http://schemas.openxmlformats.org/officeDocument/2006/relationships/vmlDrawing" Target="../drawings/vmlDrawing2.vml"/><Relationship Id="rId5" Type="http://schemas.openxmlformats.org/officeDocument/2006/relationships/image" Target="../media/image23.png"/><Relationship Id="rId4" Type="http://schemas.openxmlformats.org/officeDocument/2006/relationships/oleObject" Target="../embeddings/oleObject8.bin"/></Relationships>
</file>

<file path=ppt/slides/_rels/slide14.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video" Target="file:///C:\Documents%20and%20Settings\Ray\My%20Documents\My%20Videos\2007%20rube%20goldburg.wm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7.xml"/><Relationship Id="rId1" Type="http://schemas.openxmlformats.org/officeDocument/2006/relationships/video" Target="file:///C:\Documents%20and%20Settings\Ray\My%20Documents\jstps%202007_2008\simple%20machines\inclined%20plane.wmv"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6" name="Rectangle 2"/>
          <p:cNvSpPr>
            <a:spLocks noGrp="1" noChangeArrowheads="1"/>
          </p:cNvSpPr>
          <p:nvPr>
            <p:ph type="title"/>
          </p:nvPr>
        </p:nvSpPr>
        <p:spPr/>
        <p:txBody>
          <a:bodyPr/>
          <a:lstStyle/>
          <a:p>
            <a:pPr eaLnBrk="1" hangingPunct="1"/>
            <a:r>
              <a:rPr lang="en-US" smtClean="0"/>
              <a:t>The 6 Simple Machines</a:t>
            </a:r>
          </a:p>
        </p:txBody>
      </p:sp>
      <p:graphicFrame>
        <p:nvGraphicFramePr>
          <p:cNvPr id="17410" name="Object 2"/>
          <p:cNvGraphicFramePr>
            <a:graphicFrameLocks noChangeAspect="1"/>
          </p:cNvGraphicFramePr>
          <p:nvPr/>
        </p:nvGraphicFramePr>
        <p:xfrm>
          <a:off x="4038600" y="4648200"/>
          <a:ext cx="1298575" cy="2209800"/>
        </p:xfrm>
        <a:graphic>
          <a:graphicData uri="http://schemas.openxmlformats.org/presentationml/2006/ole">
            <p:oleObj spid="_x0000_s17410" name="ClipArt" r:id="rId3" imgW="4671000" imgH="7957440" progId="MS_ClipArt_Gallery.2">
              <p:embed/>
            </p:oleObj>
          </a:graphicData>
        </a:graphic>
      </p:graphicFrame>
      <p:graphicFrame>
        <p:nvGraphicFramePr>
          <p:cNvPr id="17411" name="Object 3"/>
          <p:cNvGraphicFramePr>
            <a:graphicFrameLocks noChangeAspect="1"/>
          </p:cNvGraphicFramePr>
          <p:nvPr/>
        </p:nvGraphicFramePr>
        <p:xfrm>
          <a:off x="3733800" y="2438400"/>
          <a:ext cx="1690688" cy="1776413"/>
        </p:xfrm>
        <a:graphic>
          <a:graphicData uri="http://schemas.openxmlformats.org/presentationml/2006/ole">
            <p:oleObj spid="_x0000_s17411" name="ClipArt" r:id="rId4" imgW="1690200" imgH="1776240" progId="MS_ClipArt_Gallery.2">
              <p:embed/>
            </p:oleObj>
          </a:graphicData>
        </a:graphic>
      </p:graphicFrame>
      <p:graphicFrame>
        <p:nvGraphicFramePr>
          <p:cNvPr id="17412" name="Object 4"/>
          <p:cNvGraphicFramePr>
            <a:graphicFrameLocks noChangeAspect="1"/>
          </p:cNvGraphicFramePr>
          <p:nvPr/>
        </p:nvGraphicFramePr>
        <p:xfrm>
          <a:off x="1219200" y="2590800"/>
          <a:ext cx="1666875" cy="1824038"/>
        </p:xfrm>
        <a:graphic>
          <a:graphicData uri="http://schemas.openxmlformats.org/presentationml/2006/ole">
            <p:oleObj spid="_x0000_s17412" name="ClipArt" r:id="rId5" imgW="1667520" imgH="1824840" progId="MS_ClipArt_Gallery.2">
              <p:embed/>
            </p:oleObj>
          </a:graphicData>
        </a:graphic>
      </p:graphicFrame>
      <p:graphicFrame>
        <p:nvGraphicFramePr>
          <p:cNvPr id="17413" name="Object 5"/>
          <p:cNvGraphicFramePr>
            <a:graphicFrameLocks noChangeAspect="1"/>
          </p:cNvGraphicFramePr>
          <p:nvPr/>
        </p:nvGraphicFramePr>
        <p:xfrm>
          <a:off x="1447800" y="5181600"/>
          <a:ext cx="1524000" cy="1236663"/>
        </p:xfrm>
        <a:graphic>
          <a:graphicData uri="http://schemas.openxmlformats.org/presentationml/2006/ole">
            <p:oleObj spid="_x0000_s17413" name="ClipArt" r:id="rId6" imgW="4575960" imgH="3713040" progId="MS_ClipArt_Gallery.2">
              <p:embed/>
            </p:oleObj>
          </a:graphicData>
        </a:graphic>
      </p:graphicFrame>
      <p:graphicFrame>
        <p:nvGraphicFramePr>
          <p:cNvPr id="17414" name="Object 6"/>
          <p:cNvGraphicFramePr>
            <a:graphicFrameLocks noChangeAspect="1"/>
          </p:cNvGraphicFramePr>
          <p:nvPr/>
        </p:nvGraphicFramePr>
        <p:xfrm>
          <a:off x="6096000" y="2514600"/>
          <a:ext cx="2209800" cy="1641475"/>
        </p:xfrm>
        <a:graphic>
          <a:graphicData uri="http://schemas.openxmlformats.org/presentationml/2006/ole">
            <p:oleObj spid="_x0000_s17414" name="ClipArt" r:id="rId7" imgW="4582440" imgH="3404160" progId="MS_ClipArt_Gallery.2">
              <p:embed/>
            </p:oleObj>
          </a:graphicData>
        </a:graphic>
      </p:graphicFrame>
      <p:sp>
        <p:nvSpPr>
          <p:cNvPr id="17417" name="Text Box 8"/>
          <p:cNvSpPr txBox="1">
            <a:spLocks noChangeArrowheads="1"/>
          </p:cNvSpPr>
          <p:nvPr/>
        </p:nvSpPr>
        <p:spPr bwMode="auto">
          <a:xfrm>
            <a:off x="1219200" y="4648200"/>
            <a:ext cx="1828800" cy="457200"/>
          </a:xfrm>
          <a:prstGeom prst="rect">
            <a:avLst/>
          </a:prstGeom>
          <a:noFill/>
          <a:ln w="9525">
            <a:noFill/>
            <a:miter lim="800000"/>
            <a:headEnd/>
            <a:tailEnd/>
          </a:ln>
        </p:spPr>
        <p:txBody>
          <a:bodyPr>
            <a:spAutoFit/>
          </a:bodyPr>
          <a:lstStyle/>
          <a:p>
            <a:pPr algn="ctr" eaLnBrk="0" hangingPunct="0">
              <a:spcBef>
                <a:spcPct val="50000"/>
              </a:spcBef>
            </a:pPr>
            <a:r>
              <a:rPr lang="en-US" sz="2400">
                <a:latin typeface="Times New Roman" pitchFamily="-107" charset="0"/>
              </a:rPr>
              <a:t>Lever</a:t>
            </a:r>
          </a:p>
        </p:txBody>
      </p:sp>
      <p:sp>
        <p:nvSpPr>
          <p:cNvPr id="17418" name="Text Box 9"/>
          <p:cNvSpPr txBox="1">
            <a:spLocks noChangeArrowheads="1"/>
          </p:cNvSpPr>
          <p:nvPr/>
        </p:nvSpPr>
        <p:spPr bwMode="auto">
          <a:xfrm>
            <a:off x="3733800" y="4191000"/>
            <a:ext cx="2057400" cy="457200"/>
          </a:xfrm>
          <a:prstGeom prst="rect">
            <a:avLst/>
          </a:prstGeom>
          <a:noFill/>
          <a:ln w="9525">
            <a:noFill/>
            <a:miter lim="800000"/>
            <a:headEnd/>
            <a:tailEnd/>
          </a:ln>
        </p:spPr>
        <p:txBody>
          <a:bodyPr>
            <a:spAutoFit/>
          </a:bodyPr>
          <a:lstStyle/>
          <a:p>
            <a:pPr algn="ctr" eaLnBrk="0" hangingPunct="0">
              <a:spcBef>
                <a:spcPct val="50000"/>
              </a:spcBef>
            </a:pPr>
            <a:r>
              <a:rPr lang="en-US" sz="2400">
                <a:latin typeface="Times New Roman" pitchFamily="-107" charset="0"/>
              </a:rPr>
              <a:t>Pulley</a:t>
            </a:r>
          </a:p>
        </p:txBody>
      </p:sp>
      <p:sp>
        <p:nvSpPr>
          <p:cNvPr id="17419" name="Text Box 10"/>
          <p:cNvSpPr txBox="1">
            <a:spLocks noChangeArrowheads="1"/>
          </p:cNvSpPr>
          <p:nvPr/>
        </p:nvSpPr>
        <p:spPr bwMode="auto">
          <a:xfrm>
            <a:off x="6172200" y="4343400"/>
            <a:ext cx="2362200" cy="457200"/>
          </a:xfrm>
          <a:prstGeom prst="rect">
            <a:avLst/>
          </a:prstGeom>
          <a:noFill/>
          <a:ln w="9525">
            <a:noFill/>
            <a:miter lim="800000"/>
            <a:headEnd/>
            <a:tailEnd/>
          </a:ln>
        </p:spPr>
        <p:txBody>
          <a:bodyPr>
            <a:spAutoFit/>
          </a:bodyPr>
          <a:lstStyle/>
          <a:p>
            <a:pPr algn="ctr" eaLnBrk="0" hangingPunct="0">
              <a:spcBef>
                <a:spcPct val="50000"/>
              </a:spcBef>
            </a:pPr>
            <a:r>
              <a:rPr lang="en-US" sz="2400">
                <a:latin typeface="Times New Roman" pitchFamily="-107" charset="0"/>
              </a:rPr>
              <a:t>Wheel and Axle</a:t>
            </a:r>
          </a:p>
        </p:txBody>
      </p:sp>
      <p:sp>
        <p:nvSpPr>
          <p:cNvPr id="17420" name="Text Box 11"/>
          <p:cNvSpPr txBox="1">
            <a:spLocks noChangeArrowheads="1"/>
          </p:cNvSpPr>
          <p:nvPr/>
        </p:nvSpPr>
        <p:spPr bwMode="auto">
          <a:xfrm>
            <a:off x="5867400" y="1905000"/>
            <a:ext cx="2133600" cy="457200"/>
          </a:xfrm>
          <a:prstGeom prst="rect">
            <a:avLst/>
          </a:prstGeom>
          <a:noFill/>
          <a:ln w="9525">
            <a:noFill/>
            <a:miter lim="800000"/>
            <a:headEnd/>
            <a:tailEnd/>
          </a:ln>
        </p:spPr>
        <p:txBody>
          <a:bodyPr>
            <a:spAutoFit/>
          </a:bodyPr>
          <a:lstStyle/>
          <a:p>
            <a:pPr algn="ctr" eaLnBrk="0" hangingPunct="0">
              <a:spcBef>
                <a:spcPct val="50000"/>
              </a:spcBef>
            </a:pPr>
            <a:r>
              <a:rPr lang="en-US" sz="2400">
                <a:latin typeface="Times New Roman" pitchFamily="-107" charset="0"/>
              </a:rPr>
              <a:t>Wedge</a:t>
            </a:r>
          </a:p>
        </p:txBody>
      </p:sp>
      <p:sp>
        <p:nvSpPr>
          <p:cNvPr id="17421" name="Text Box 12"/>
          <p:cNvSpPr txBox="1">
            <a:spLocks noChangeArrowheads="1"/>
          </p:cNvSpPr>
          <p:nvPr/>
        </p:nvSpPr>
        <p:spPr bwMode="auto">
          <a:xfrm>
            <a:off x="3124200" y="1905000"/>
            <a:ext cx="2819400" cy="457200"/>
          </a:xfrm>
          <a:prstGeom prst="rect">
            <a:avLst/>
          </a:prstGeom>
          <a:noFill/>
          <a:ln w="9525">
            <a:noFill/>
            <a:miter lim="800000"/>
            <a:headEnd/>
            <a:tailEnd/>
          </a:ln>
        </p:spPr>
        <p:txBody>
          <a:bodyPr>
            <a:spAutoFit/>
          </a:bodyPr>
          <a:lstStyle/>
          <a:p>
            <a:pPr algn="ctr" eaLnBrk="0" hangingPunct="0">
              <a:spcBef>
                <a:spcPct val="50000"/>
              </a:spcBef>
            </a:pPr>
            <a:r>
              <a:rPr lang="en-US" sz="2400">
                <a:latin typeface="Times New Roman" pitchFamily="-107" charset="0"/>
              </a:rPr>
              <a:t>Screw</a:t>
            </a:r>
          </a:p>
        </p:txBody>
      </p:sp>
      <p:sp>
        <p:nvSpPr>
          <p:cNvPr id="17422" name="Text Box 13"/>
          <p:cNvSpPr txBox="1">
            <a:spLocks noChangeArrowheads="1"/>
          </p:cNvSpPr>
          <p:nvPr/>
        </p:nvSpPr>
        <p:spPr bwMode="auto">
          <a:xfrm>
            <a:off x="838200" y="1981200"/>
            <a:ext cx="2590800" cy="457200"/>
          </a:xfrm>
          <a:prstGeom prst="rect">
            <a:avLst/>
          </a:prstGeom>
          <a:noFill/>
          <a:ln w="9525">
            <a:noFill/>
            <a:miter lim="800000"/>
            <a:headEnd/>
            <a:tailEnd/>
          </a:ln>
        </p:spPr>
        <p:txBody>
          <a:bodyPr>
            <a:spAutoFit/>
          </a:bodyPr>
          <a:lstStyle/>
          <a:p>
            <a:pPr algn="ctr" eaLnBrk="0" hangingPunct="0">
              <a:spcBef>
                <a:spcPct val="50000"/>
              </a:spcBef>
            </a:pPr>
            <a:r>
              <a:rPr lang="en-US" sz="2400">
                <a:latin typeface="Times New Roman" pitchFamily="-107" charset="0"/>
              </a:rPr>
              <a:t>Inclined Plane</a:t>
            </a:r>
          </a:p>
        </p:txBody>
      </p:sp>
      <p:graphicFrame>
        <p:nvGraphicFramePr>
          <p:cNvPr id="17415" name="Object 7"/>
          <p:cNvGraphicFramePr>
            <a:graphicFrameLocks noChangeAspect="1"/>
          </p:cNvGraphicFramePr>
          <p:nvPr/>
        </p:nvGraphicFramePr>
        <p:xfrm>
          <a:off x="6248400" y="5181600"/>
          <a:ext cx="1981200" cy="1306513"/>
        </p:xfrm>
        <a:graphic>
          <a:graphicData uri="http://schemas.openxmlformats.org/presentationml/2006/ole">
            <p:oleObj spid="_x0000_s17415" name="ClipArt" r:id="rId8" imgW="5714286" imgH="3771429" progId="MS_ClipArt_Gallery.2">
              <p:embed/>
            </p:oleObj>
          </a:graphicData>
        </a:graphic>
      </p:graphicFrame>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Wedges</a:t>
            </a:r>
          </a:p>
        </p:txBody>
      </p:sp>
      <p:sp>
        <p:nvSpPr>
          <p:cNvPr id="27651" name="Rectangle 3"/>
          <p:cNvSpPr>
            <a:spLocks noGrp="1" noChangeArrowheads="1"/>
          </p:cNvSpPr>
          <p:nvPr>
            <p:ph type="body" sz="half" idx="1"/>
          </p:nvPr>
        </p:nvSpPr>
        <p:spPr/>
        <p:txBody>
          <a:bodyPr/>
          <a:lstStyle/>
          <a:p>
            <a:pPr eaLnBrk="1" hangingPunct="1"/>
            <a:r>
              <a:rPr lang="en-US" sz="2800" smtClean="0">
                <a:latin typeface="Verdana" pitchFamily="-107" charset="0"/>
              </a:rPr>
              <a:t>Two inclined planes joined back to back.</a:t>
            </a:r>
            <a:r>
              <a:rPr lang="en-US" sz="2800" smtClean="0">
                <a:solidFill>
                  <a:srgbClr val="000000"/>
                </a:solidFill>
                <a:latin typeface="Verdana" pitchFamily="-107" charset="0"/>
              </a:rPr>
              <a:t> </a:t>
            </a:r>
          </a:p>
          <a:p>
            <a:pPr eaLnBrk="1" hangingPunct="1"/>
            <a:r>
              <a:rPr lang="en-US" sz="2800" smtClean="0">
                <a:latin typeface="Verdana" pitchFamily="-107" charset="0"/>
              </a:rPr>
              <a:t>Wedges are used to split things.</a:t>
            </a:r>
          </a:p>
        </p:txBody>
      </p:sp>
      <p:pic>
        <p:nvPicPr>
          <p:cNvPr id="27652" name="Picture 4" descr="wood ax"/>
          <p:cNvPicPr>
            <a:picLocks noChangeAspect="1" noChangeArrowheads="1"/>
          </p:cNvPicPr>
          <p:nvPr/>
        </p:nvPicPr>
        <p:blipFill>
          <a:blip r:embed="rId2"/>
          <a:srcRect/>
          <a:stretch>
            <a:fillRect/>
          </a:stretch>
        </p:blipFill>
        <p:spPr bwMode="auto">
          <a:xfrm>
            <a:off x="6218238" y="0"/>
            <a:ext cx="2925762" cy="2925763"/>
          </a:xfrm>
          <a:prstGeom prst="rect">
            <a:avLst/>
          </a:prstGeom>
          <a:noFill/>
          <a:ln w="9525">
            <a:noFill/>
            <a:miter lim="800000"/>
            <a:headEnd/>
            <a:tailEnd/>
          </a:ln>
        </p:spPr>
      </p:pic>
      <p:pic>
        <p:nvPicPr>
          <p:cNvPr id="27653" name="Picture 5" descr="zipper"/>
          <p:cNvPicPr>
            <a:picLocks noChangeAspect="1" noChangeArrowheads="1"/>
          </p:cNvPicPr>
          <p:nvPr>
            <p:ph type="clipArt" sz="half" idx="2"/>
          </p:nvPr>
        </p:nvPicPr>
        <p:blipFill>
          <a:blip r:embed="rId3"/>
          <a:srcRect/>
          <a:stretch>
            <a:fillRect/>
          </a:stretch>
        </p:blipFill>
        <p:spPr>
          <a:xfrm>
            <a:off x="5743575" y="1676400"/>
            <a:ext cx="2381250" cy="4114800"/>
          </a:xfrm>
          <a:noFill/>
        </p:spPr>
      </p:pic>
      <p:pic>
        <p:nvPicPr>
          <p:cNvPr id="27654" name="Picture 6" descr="knives"/>
          <p:cNvPicPr>
            <a:picLocks noChangeAspect="1" noChangeArrowheads="1"/>
          </p:cNvPicPr>
          <p:nvPr/>
        </p:nvPicPr>
        <p:blipFill>
          <a:blip r:embed="rId4"/>
          <a:srcRect/>
          <a:stretch>
            <a:fillRect/>
          </a:stretch>
        </p:blipFill>
        <p:spPr bwMode="auto">
          <a:xfrm>
            <a:off x="6705600" y="3895725"/>
            <a:ext cx="2438400" cy="2365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z="4000" smtClean="0"/>
              <a:t>Wedge – Mechanical Advantage</a:t>
            </a:r>
          </a:p>
        </p:txBody>
      </p:sp>
      <p:sp>
        <p:nvSpPr>
          <p:cNvPr id="28675" name="Rectangle 3"/>
          <p:cNvSpPr>
            <a:spLocks noGrp="1" noChangeArrowheads="1"/>
          </p:cNvSpPr>
          <p:nvPr>
            <p:ph type="body" idx="1"/>
          </p:nvPr>
        </p:nvSpPr>
        <p:spPr>
          <a:xfrm>
            <a:off x="1066800" y="1676400"/>
            <a:ext cx="7772400" cy="4572000"/>
          </a:xfrm>
        </p:spPr>
        <p:txBody>
          <a:bodyPr/>
          <a:lstStyle/>
          <a:p>
            <a:pPr eaLnBrk="1" hangingPunct="1">
              <a:lnSpc>
                <a:spcPct val="80000"/>
              </a:lnSpc>
            </a:pPr>
            <a:r>
              <a:rPr lang="en-US" sz="2400" smtClean="0"/>
              <a:t>The mechanical advantage of a wedge can be found by dividing the length of either slope (S) by the thickness (T) of the big end.</a:t>
            </a:r>
          </a:p>
          <a:p>
            <a:pPr eaLnBrk="1" hangingPunct="1">
              <a:lnSpc>
                <a:spcPct val="80000"/>
              </a:lnSpc>
              <a:buFont typeface="Wingdings" pitchFamily="2" charset="2"/>
              <a:buNone/>
            </a:pPr>
            <a:r>
              <a:rPr lang="en-US" sz="2400" smtClean="0"/>
              <a:t>                                                              S</a:t>
            </a:r>
          </a:p>
          <a:p>
            <a:pPr eaLnBrk="1" hangingPunct="1">
              <a:lnSpc>
                <a:spcPct val="80000"/>
              </a:lnSpc>
              <a:buFont typeface="Wingdings" pitchFamily="2" charset="2"/>
              <a:buNone/>
            </a:pPr>
            <a:endParaRPr lang="en-US" sz="2400" smtClean="0"/>
          </a:p>
          <a:p>
            <a:pPr eaLnBrk="1" hangingPunct="1">
              <a:lnSpc>
                <a:spcPct val="80000"/>
              </a:lnSpc>
              <a:buFont typeface="Wingdings" pitchFamily="2" charset="2"/>
              <a:buNone/>
            </a:pPr>
            <a:endParaRPr lang="en-US" sz="2400" smtClean="0"/>
          </a:p>
          <a:p>
            <a:pPr eaLnBrk="1" hangingPunct="1">
              <a:lnSpc>
                <a:spcPct val="80000"/>
              </a:lnSpc>
              <a:buFont typeface="Wingdings" pitchFamily="2" charset="2"/>
              <a:buNone/>
            </a:pPr>
            <a:endParaRPr lang="en-US" sz="2400" smtClean="0"/>
          </a:p>
          <a:p>
            <a:pPr eaLnBrk="1" hangingPunct="1">
              <a:lnSpc>
                <a:spcPct val="80000"/>
              </a:lnSpc>
            </a:pPr>
            <a:r>
              <a:rPr lang="en-US" sz="2400" smtClean="0"/>
              <a:t> As an example, assume that the length of the slope is 10 inches and the thickness is 4 inches. The mechanical advantage is equal to 10/4 or 2 1/2. As with the inclined plane, the mechanical advantage gained by using a wedge requires a corresponding increase in distance. </a:t>
            </a:r>
          </a:p>
        </p:txBody>
      </p:sp>
      <p:sp>
        <p:nvSpPr>
          <p:cNvPr id="28676" name="AutoShape 9"/>
          <p:cNvSpPr>
            <a:spLocks noChangeArrowheads="1"/>
          </p:cNvSpPr>
          <p:nvPr/>
        </p:nvSpPr>
        <p:spPr bwMode="auto">
          <a:xfrm rot="5400000">
            <a:off x="5562600" y="2514600"/>
            <a:ext cx="1143000" cy="16002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28677" name="Text Box 10"/>
          <p:cNvSpPr txBox="1">
            <a:spLocks noChangeArrowheads="1"/>
          </p:cNvSpPr>
          <p:nvPr/>
        </p:nvSpPr>
        <p:spPr bwMode="auto">
          <a:xfrm>
            <a:off x="4632325" y="2882900"/>
            <a:ext cx="361950" cy="519113"/>
          </a:xfrm>
          <a:prstGeom prst="rect">
            <a:avLst/>
          </a:prstGeom>
          <a:noFill/>
          <a:ln w="9525">
            <a:noFill/>
            <a:miter lim="800000"/>
            <a:headEnd/>
            <a:tailEnd/>
          </a:ln>
        </p:spPr>
        <p:txBody>
          <a:bodyPr wrap="none">
            <a:spAutoFit/>
          </a:bodyPr>
          <a:lstStyle/>
          <a:p>
            <a:r>
              <a:rPr lang="en-US" sz="2800"/>
              <a:t>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04800" y="5562600"/>
            <a:ext cx="8458200" cy="1066800"/>
          </a:xfrm>
        </p:spPr>
        <p:txBody>
          <a:bodyPr/>
          <a:lstStyle/>
          <a:p>
            <a:pPr eaLnBrk="1" hangingPunct="1"/>
            <a:r>
              <a:rPr lang="en-US" sz="2400" smtClean="0"/>
              <a:t/>
            </a:r>
            <a:br>
              <a:rPr lang="en-US" sz="2400" smtClean="0"/>
            </a:br>
            <a:r>
              <a:rPr lang="en-US" sz="2400" smtClean="0"/>
              <a:t/>
            </a:r>
            <a:br>
              <a:rPr lang="en-US" sz="2400" smtClean="0"/>
            </a:br>
            <a:r>
              <a:rPr lang="en-US" sz="2400" smtClean="0"/>
              <a:t>Fulcrum is between EF (effort) and RF (load)</a:t>
            </a:r>
            <a:br>
              <a:rPr lang="en-US" sz="2400" smtClean="0"/>
            </a:br>
            <a:r>
              <a:rPr lang="en-US" sz="2400" b="1" smtClean="0"/>
              <a:t>Effort moves farther than Resistance.</a:t>
            </a:r>
            <a:r>
              <a:rPr lang="en-US" sz="2400" smtClean="0"/>
              <a:t> </a:t>
            </a:r>
            <a:br>
              <a:rPr lang="en-US" sz="2400" smtClean="0"/>
            </a:br>
            <a:r>
              <a:rPr lang="en-US" sz="2400" smtClean="0"/>
              <a:t>Multiplies EF and changes its direction</a:t>
            </a:r>
            <a:r>
              <a:rPr lang="en-US" sz="2000" smtClean="0"/>
              <a:t> </a:t>
            </a:r>
            <a:br>
              <a:rPr lang="en-US" sz="2000" smtClean="0"/>
            </a:br>
            <a:r>
              <a:rPr lang="en-US" sz="2000" smtClean="0"/>
              <a:t/>
            </a:r>
            <a:br>
              <a:rPr lang="en-US" sz="2000" smtClean="0"/>
            </a:br>
            <a:r>
              <a:rPr lang="en-US" sz="2400" smtClean="0"/>
              <a:t>The mechanical advantage of a lever is the ratio of the length of the lever on the applied force side of the fulcrum to the length of the lever on the resistance force side of the fulcrum.</a:t>
            </a:r>
          </a:p>
        </p:txBody>
      </p:sp>
      <p:pic>
        <p:nvPicPr>
          <p:cNvPr id="29699" name="Picture 3" descr="1stclass"/>
          <p:cNvPicPr>
            <a:picLocks noChangeAspect="1" noChangeArrowheads="1" noCrop="1"/>
          </p:cNvPicPr>
          <p:nvPr>
            <p:ph idx="1"/>
          </p:nvPr>
        </p:nvPicPr>
        <p:blipFill>
          <a:blip r:embed="rId2"/>
          <a:srcRect/>
          <a:stretch>
            <a:fillRect/>
          </a:stretch>
        </p:blipFill>
        <p:spPr>
          <a:xfrm>
            <a:off x="3276600" y="914400"/>
            <a:ext cx="5653088" cy="3019425"/>
          </a:xfrm>
          <a:noFill/>
        </p:spPr>
      </p:pic>
      <p:sp>
        <p:nvSpPr>
          <p:cNvPr id="29700" name="Text Box 4"/>
          <p:cNvSpPr txBox="1">
            <a:spLocks noChangeArrowheads="1"/>
          </p:cNvSpPr>
          <p:nvPr/>
        </p:nvSpPr>
        <p:spPr bwMode="auto">
          <a:xfrm>
            <a:off x="838200" y="152400"/>
            <a:ext cx="3203575" cy="641350"/>
          </a:xfrm>
          <a:prstGeom prst="rect">
            <a:avLst/>
          </a:prstGeom>
          <a:noFill/>
          <a:ln w="9525">
            <a:noFill/>
            <a:miter lim="800000"/>
            <a:headEnd/>
            <a:tailEnd/>
          </a:ln>
        </p:spPr>
        <p:txBody>
          <a:bodyPr wrap="none">
            <a:spAutoFit/>
          </a:bodyPr>
          <a:lstStyle/>
          <a:p>
            <a:r>
              <a:rPr lang="en-US" sz="3600" b="1">
                <a:solidFill>
                  <a:schemeClr val="accent1"/>
                </a:solidFill>
              </a:rPr>
              <a:t>First Class Lever</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p:txBody>
          <a:bodyPr/>
          <a:lstStyle/>
          <a:p>
            <a:pPr eaLnBrk="1" hangingPunct="1"/>
            <a:r>
              <a:rPr lang="en-US" u="sng" smtClean="0">
                <a:latin typeface="Batang" pitchFamily="18" charset="-127"/>
              </a:rPr>
              <a:t>First Class Lever</a:t>
            </a:r>
          </a:p>
        </p:txBody>
      </p:sp>
      <p:sp>
        <p:nvSpPr>
          <p:cNvPr id="30725" name="Rectangle 3"/>
          <p:cNvSpPr>
            <a:spLocks noGrp="1" noChangeArrowheads="1"/>
          </p:cNvSpPr>
          <p:nvPr>
            <p:ph type="body" sz="half" idx="1"/>
          </p:nvPr>
        </p:nvSpPr>
        <p:spPr>
          <a:xfrm>
            <a:off x="1066800" y="1676400"/>
            <a:ext cx="4267200" cy="4114800"/>
          </a:xfrm>
        </p:spPr>
        <p:txBody>
          <a:bodyPr/>
          <a:lstStyle/>
          <a:p>
            <a:pPr eaLnBrk="1" hangingPunct="1">
              <a:lnSpc>
                <a:spcPct val="90000"/>
              </a:lnSpc>
              <a:buFont typeface="Wingdings" pitchFamily="2" charset="2"/>
              <a:buNone/>
            </a:pPr>
            <a:r>
              <a:rPr lang="en-US" sz="2800" smtClean="0">
                <a:latin typeface="Batang" pitchFamily="18" charset="-127"/>
              </a:rPr>
              <a:t>.</a:t>
            </a:r>
          </a:p>
          <a:p>
            <a:pPr lvl="1" eaLnBrk="1" hangingPunct="1">
              <a:lnSpc>
                <a:spcPct val="90000"/>
              </a:lnSpc>
            </a:pPr>
            <a:r>
              <a:rPr lang="en-US" sz="2400" smtClean="0">
                <a:latin typeface="Batang" pitchFamily="18" charset="-127"/>
              </a:rPr>
              <a:t> </a:t>
            </a:r>
            <a:r>
              <a:rPr lang="en-US" smtClean="0">
                <a:latin typeface="Batang" pitchFamily="18" charset="-127"/>
              </a:rPr>
              <a:t>Common examples of first-class levers include crowbars, scissors, pliers, tin snips and seesaws</a:t>
            </a:r>
            <a:r>
              <a:rPr lang="en-US" sz="2400" smtClean="0">
                <a:latin typeface="Batang" pitchFamily="18" charset="-127"/>
              </a:rPr>
              <a:t>. </a:t>
            </a:r>
          </a:p>
          <a:p>
            <a:pPr eaLnBrk="1" hangingPunct="1">
              <a:lnSpc>
                <a:spcPct val="90000"/>
              </a:lnSpc>
              <a:buFont typeface="Wingdings" pitchFamily="2" charset="2"/>
              <a:buNone/>
            </a:pPr>
            <a:endParaRPr lang="en-US" sz="2800" smtClean="0">
              <a:latin typeface="Batang" pitchFamily="18" charset="-127"/>
            </a:endParaRPr>
          </a:p>
        </p:txBody>
      </p:sp>
      <p:graphicFrame>
        <p:nvGraphicFramePr>
          <p:cNvPr id="37892" name="Object 2"/>
          <p:cNvGraphicFramePr>
            <a:graphicFrameLocks noChangeAspect="1"/>
          </p:cNvGraphicFramePr>
          <p:nvPr>
            <p:ph sz="quarter" idx="2"/>
          </p:nvPr>
        </p:nvGraphicFramePr>
        <p:xfrm>
          <a:off x="6400800" y="1676400"/>
          <a:ext cx="1690688" cy="1901825"/>
        </p:xfrm>
        <a:graphic>
          <a:graphicData uri="http://schemas.openxmlformats.org/presentationml/2006/ole">
            <p:oleObj spid="_x0000_s30722" name="ClipArt" r:id="rId3" imgW="1690200" imgH="1901520" progId="MS_ClipArt_Gallery.2">
              <p:embed/>
            </p:oleObj>
          </a:graphicData>
        </a:graphic>
      </p:graphicFrame>
      <p:graphicFrame>
        <p:nvGraphicFramePr>
          <p:cNvPr id="37894" name="Object 3"/>
          <p:cNvGraphicFramePr>
            <a:graphicFrameLocks noChangeAspect="1"/>
          </p:cNvGraphicFramePr>
          <p:nvPr>
            <p:ph sz="quarter" idx="3"/>
          </p:nvPr>
        </p:nvGraphicFramePr>
        <p:xfrm>
          <a:off x="6324600" y="4038600"/>
          <a:ext cx="2441575" cy="1981200"/>
        </p:xfrm>
        <a:graphic>
          <a:graphicData uri="http://schemas.openxmlformats.org/presentationml/2006/ole">
            <p:oleObj spid="_x0000_s30723" name="ClipArt" r:id="rId4" imgW="4575960" imgH="3713040" progId="MS_ClipArt_Gallery.2">
              <p:embed/>
            </p:oleObj>
          </a:graphicData>
        </a:graphic>
      </p:graphicFrame>
      <p:pic>
        <p:nvPicPr>
          <p:cNvPr id="37896" name="Picture 8"/>
          <p:cNvPicPr>
            <a:picLocks noChangeAspect="1" noChangeArrowheads="1"/>
          </p:cNvPicPr>
          <p:nvPr/>
        </p:nvPicPr>
        <p:blipFill>
          <a:blip r:embed="rId5"/>
          <a:srcRect/>
          <a:stretch>
            <a:fillRect/>
          </a:stretch>
        </p:blipFill>
        <p:spPr bwMode="auto">
          <a:xfrm>
            <a:off x="1828800" y="4922838"/>
            <a:ext cx="2228850" cy="161131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1000"/>
                                  </p:stCondLst>
                                  <p:childTnLst>
                                    <p:set>
                                      <p:cBhvr>
                                        <p:cTn id="6" dur="1" fill="hold">
                                          <p:stCondLst>
                                            <p:cond delay="0"/>
                                          </p:stCondLst>
                                        </p:cTn>
                                        <p:tgtEl>
                                          <p:spTgt spid="37894"/>
                                        </p:tgtEl>
                                        <p:attrNameLst>
                                          <p:attrName>style.visibility</p:attrName>
                                        </p:attrNameLst>
                                      </p:cBhvr>
                                      <p:to>
                                        <p:strVal val="visible"/>
                                      </p:to>
                                    </p:set>
                                    <p:animEffect transition="in" filter="box(out)">
                                      <p:cBhvr>
                                        <p:cTn id="7" dur="500"/>
                                        <p:tgtEl>
                                          <p:spTgt spid="37894"/>
                                        </p:tgtEl>
                                      </p:cBhvr>
                                    </p:animEffect>
                                  </p:childTnLst>
                                </p:cTn>
                              </p:par>
                            </p:childTnLst>
                          </p:cTn>
                        </p:par>
                        <p:par>
                          <p:cTn id="8" fill="hold">
                            <p:stCondLst>
                              <p:cond delay="1500"/>
                            </p:stCondLst>
                            <p:childTnLst>
                              <p:par>
                                <p:cTn id="9" presetID="4" presetClass="entr" presetSubtype="16" fill="hold" nodeType="afterEffect">
                                  <p:stCondLst>
                                    <p:cond delay="500"/>
                                  </p:stCondLst>
                                  <p:childTnLst>
                                    <p:set>
                                      <p:cBhvr>
                                        <p:cTn id="10" dur="1" fill="hold">
                                          <p:stCondLst>
                                            <p:cond delay="0"/>
                                          </p:stCondLst>
                                        </p:cTn>
                                        <p:tgtEl>
                                          <p:spTgt spid="37896"/>
                                        </p:tgtEl>
                                        <p:attrNameLst>
                                          <p:attrName>style.visibility</p:attrName>
                                        </p:attrNameLst>
                                      </p:cBhvr>
                                      <p:to>
                                        <p:strVal val="visible"/>
                                      </p:to>
                                    </p:set>
                                    <p:animEffect transition="in" filter="box(in)">
                                      <p:cBhvr>
                                        <p:cTn id="11" dur="500"/>
                                        <p:tgtEl>
                                          <p:spTgt spid="37896"/>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37892"/>
                                        </p:tgtEl>
                                        <p:attrNameLst>
                                          <p:attrName>style.visibility</p:attrName>
                                        </p:attrNameLst>
                                      </p:cBhvr>
                                      <p:to>
                                        <p:strVal val="visible"/>
                                      </p:to>
                                    </p:set>
                                    <p:animEffect transition="in" filter="fade">
                                      <p:cBhvr>
                                        <p:cTn id="15" dur="2000"/>
                                        <p:tgtEl>
                                          <p:spTgt spid="378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33400" y="3657600"/>
            <a:ext cx="8229600" cy="3581400"/>
          </a:xfrm>
        </p:spPr>
        <p:txBody>
          <a:bodyPr/>
          <a:lstStyle/>
          <a:p>
            <a:pPr eaLnBrk="1" hangingPunct="1"/>
            <a:r>
              <a:rPr lang="en-US" sz="2400" smtClean="0"/>
              <a:t>RF (load) is between fulcrum and EF </a:t>
            </a:r>
            <a:br>
              <a:rPr lang="en-US" sz="2400" smtClean="0"/>
            </a:br>
            <a:r>
              <a:rPr lang="en-US" sz="2400" b="1" smtClean="0"/>
              <a:t>Effort moves farther than Resistance.</a:t>
            </a:r>
            <a:r>
              <a:rPr lang="en-US" sz="2400" smtClean="0"/>
              <a:t> </a:t>
            </a:r>
            <a:br>
              <a:rPr lang="en-US" sz="2400" smtClean="0"/>
            </a:br>
            <a:r>
              <a:rPr lang="en-US" sz="2400" smtClean="0"/>
              <a:t>Multiplies EF, but does not change its direction</a:t>
            </a:r>
            <a:r>
              <a:rPr lang="en-US" sz="4000" smtClean="0"/>
              <a:t> </a:t>
            </a:r>
            <a:br>
              <a:rPr lang="en-US" sz="4000" smtClean="0"/>
            </a:br>
            <a:r>
              <a:rPr lang="en-US" sz="4000" smtClean="0"/>
              <a:t> </a:t>
            </a:r>
            <a:r>
              <a:rPr lang="en-US" sz="2400" smtClean="0"/>
              <a:t>The mechanical advantage of a lever is the ratio of the distance from the applied force to the fulcrum to the distance from the resistance force to the fulcrum.</a:t>
            </a:r>
            <a:br>
              <a:rPr lang="en-US" sz="2400" smtClean="0"/>
            </a:br>
            <a:r>
              <a:rPr lang="en-US" sz="2400" smtClean="0"/>
              <a:t/>
            </a:r>
            <a:br>
              <a:rPr lang="en-US" sz="2400" smtClean="0"/>
            </a:br>
            <a:endParaRPr lang="en-US" sz="2400" smtClean="0"/>
          </a:p>
        </p:txBody>
      </p:sp>
      <p:pic>
        <p:nvPicPr>
          <p:cNvPr id="31747" name="Picture 3" descr="2ndclass"/>
          <p:cNvPicPr>
            <a:picLocks noChangeAspect="1" noChangeArrowheads="1" noCrop="1"/>
          </p:cNvPicPr>
          <p:nvPr>
            <p:ph idx="1"/>
          </p:nvPr>
        </p:nvPicPr>
        <p:blipFill>
          <a:blip r:embed="rId2"/>
          <a:srcRect/>
          <a:stretch>
            <a:fillRect/>
          </a:stretch>
        </p:blipFill>
        <p:spPr>
          <a:xfrm>
            <a:off x="2362200" y="990600"/>
            <a:ext cx="6538913" cy="2813050"/>
          </a:xfrm>
          <a:noFill/>
        </p:spPr>
      </p:pic>
      <p:sp>
        <p:nvSpPr>
          <p:cNvPr id="31748" name="Text Box 4"/>
          <p:cNvSpPr txBox="1">
            <a:spLocks noChangeArrowheads="1"/>
          </p:cNvSpPr>
          <p:nvPr/>
        </p:nvSpPr>
        <p:spPr bwMode="auto">
          <a:xfrm>
            <a:off x="1050925" y="14288"/>
            <a:ext cx="7178675" cy="579437"/>
          </a:xfrm>
          <a:prstGeom prst="rect">
            <a:avLst/>
          </a:prstGeom>
          <a:noFill/>
          <a:ln w="9525">
            <a:noFill/>
            <a:miter lim="800000"/>
            <a:headEnd/>
            <a:tailEnd/>
          </a:ln>
        </p:spPr>
        <p:txBody>
          <a:bodyPr>
            <a:spAutoFit/>
          </a:bodyPr>
          <a:lstStyle/>
          <a:p>
            <a:endParaRPr lang="en-US" b="1">
              <a:solidFill>
                <a:schemeClr val="accent1"/>
              </a:solidFill>
            </a:endParaRPr>
          </a:p>
        </p:txBody>
      </p:sp>
      <p:sp>
        <p:nvSpPr>
          <p:cNvPr id="31749" name="Text Box 5"/>
          <p:cNvSpPr txBox="1">
            <a:spLocks noChangeArrowheads="1"/>
          </p:cNvSpPr>
          <p:nvPr/>
        </p:nvSpPr>
        <p:spPr bwMode="auto">
          <a:xfrm>
            <a:off x="1219200" y="228600"/>
            <a:ext cx="4854575" cy="762000"/>
          </a:xfrm>
          <a:prstGeom prst="rect">
            <a:avLst/>
          </a:prstGeom>
          <a:noFill/>
          <a:ln w="9525">
            <a:noFill/>
            <a:miter lim="800000"/>
            <a:headEnd/>
            <a:tailEnd/>
          </a:ln>
        </p:spPr>
        <p:txBody>
          <a:bodyPr>
            <a:spAutoFit/>
          </a:bodyPr>
          <a:lstStyle/>
          <a:p>
            <a:pPr>
              <a:spcBef>
                <a:spcPct val="50000"/>
              </a:spcBef>
            </a:pPr>
            <a:r>
              <a:rPr lang="en-US" sz="4400" b="1">
                <a:solidFill>
                  <a:schemeClr val="accent1"/>
                </a:solidFill>
              </a:rPr>
              <a:t>Second Class</a:t>
            </a:r>
            <a:r>
              <a:rPr lang="en-US" sz="4400" b="1"/>
              <a:t> </a:t>
            </a:r>
            <a:r>
              <a:rPr lang="en-US" sz="4400" b="1">
                <a:solidFill>
                  <a:schemeClr val="accent1"/>
                </a:solidFill>
              </a:rPr>
              <a:t>Lever</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u="sng" smtClean="0">
                <a:latin typeface="Batang" pitchFamily="18" charset="-127"/>
              </a:rPr>
              <a:t>Second Class Lever</a:t>
            </a:r>
          </a:p>
        </p:txBody>
      </p:sp>
      <p:sp>
        <p:nvSpPr>
          <p:cNvPr id="32771" name="Rectangle 3"/>
          <p:cNvSpPr>
            <a:spLocks noGrp="1" noChangeArrowheads="1"/>
          </p:cNvSpPr>
          <p:nvPr>
            <p:ph type="body" idx="1"/>
          </p:nvPr>
        </p:nvSpPr>
        <p:spPr>
          <a:xfrm>
            <a:off x="838200" y="1676400"/>
            <a:ext cx="3581400" cy="4114800"/>
          </a:xfrm>
        </p:spPr>
        <p:txBody>
          <a:bodyPr/>
          <a:lstStyle/>
          <a:p>
            <a:pPr eaLnBrk="1" hangingPunct="1"/>
            <a:r>
              <a:rPr lang="en-US" smtClean="0">
                <a:latin typeface="Batang" pitchFamily="18" charset="-127"/>
              </a:rPr>
              <a:t>Examples of second-class levers include nut crackers, wheel barrows, doors, and bottle openers.</a:t>
            </a:r>
            <a:endParaRPr lang="en-US" smtClean="0">
              <a:latin typeface="Monaco" pitchFamily="-107" charset="0"/>
            </a:endParaRPr>
          </a:p>
        </p:txBody>
      </p:sp>
      <p:pic>
        <p:nvPicPr>
          <p:cNvPr id="39940" name="Picture 4" descr="j0290782"/>
          <p:cNvPicPr>
            <a:picLocks noChangeAspect="1" noChangeArrowheads="1"/>
          </p:cNvPicPr>
          <p:nvPr/>
        </p:nvPicPr>
        <p:blipFill>
          <a:blip r:embed="rId2"/>
          <a:srcRect/>
          <a:stretch>
            <a:fillRect/>
          </a:stretch>
        </p:blipFill>
        <p:spPr bwMode="auto">
          <a:xfrm>
            <a:off x="5486400" y="1600200"/>
            <a:ext cx="2119313" cy="1809750"/>
          </a:xfrm>
          <a:prstGeom prst="rect">
            <a:avLst/>
          </a:prstGeom>
          <a:noFill/>
          <a:ln w="9525">
            <a:noFill/>
            <a:miter lim="800000"/>
            <a:headEnd/>
            <a:tailEnd/>
          </a:ln>
        </p:spPr>
      </p:pic>
      <p:pic>
        <p:nvPicPr>
          <p:cNvPr id="39941" name="Picture 5"/>
          <p:cNvPicPr>
            <a:picLocks noChangeAspect="1" noChangeArrowheads="1"/>
          </p:cNvPicPr>
          <p:nvPr/>
        </p:nvPicPr>
        <p:blipFill>
          <a:blip r:embed="rId3"/>
          <a:srcRect/>
          <a:stretch>
            <a:fillRect/>
          </a:stretch>
        </p:blipFill>
        <p:spPr bwMode="auto">
          <a:xfrm>
            <a:off x="4343400" y="4191000"/>
            <a:ext cx="4667250" cy="24860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9940"/>
                                        </p:tgtEl>
                                        <p:attrNameLst>
                                          <p:attrName>style.visibility</p:attrName>
                                        </p:attrNameLst>
                                      </p:cBhvr>
                                      <p:to>
                                        <p:strVal val="visible"/>
                                      </p:to>
                                    </p:set>
                                    <p:animEffect transition="in" filter="checkerboard(across)">
                                      <p:cBhvr>
                                        <p:cTn id="7" dur="500"/>
                                        <p:tgtEl>
                                          <p:spTgt spid="39940"/>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39941"/>
                                        </p:tgtEl>
                                        <p:attrNameLst>
                                          <p:attrName>style.visibility</p:attrName>
                                        </p:attrNameLst>
                                      </p:cBhvr>
                                      <p:to>
                                        <p:strVal val="visible"/>
                                      </p:to>
                                    </p:set>
                                    <p:animEffect transition="in" filter="diamond(in)">
                                      <p:cBhvr>
                                        <p:cTn id="11" dur="2000"/>
                                        <p:tgtEl>
                                          <p:spTgt spid="399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762000" y="3276600"/>
            <a:ext cx="8153400" cy="3962400"/>
          </a:xfrm>
        </p:spPr>
        <p:txBody>
          <a:bodyPr/>
          <a:lstStyle/>
          <a:p>
            <a:pPr eaLnBrk="1" hangingPunct="1"/>
            <a:r>
              <a:rPr lang="en-US" sz="2400" smtClean="0"/>
              <a:t>EF is between fulcrum and RF (load) </a:t>
            </a:r>
            <a:br>
              <a:rPr lang="en-US" sz="2400" smtClean="0"/>
            </a:br>
            <a:r>
              <a:rPr lang="en-US" sz="2400" smtClean="0"/>
              <a:t>Does not multiply force </a:t>
            </a:r>
            <a:br>
              <a:rPr lang="en-US" sz="2400" smtClean="0"/>
            </a:br>
            <a:r>
              <a:rPr lang="en-US" sz="2400" b="1" smtClean="0"/>
              <a:t>Resistance moves farther than Effort.</a:t>
            </a:r>
            <a:r>
              <a:rPr lang="en-US" sz="2400" smtClean="0"/>
              <a:t> </a:t>
            </a:r>
            <a:br>
              <a:rPr lang="en-US" sz="2400" smtClean="0"/>
            </a:br>
            <a:r>
              <a:rPr lang="en-US" sz="2400" smtClean="0"/>
              <a:t>Multiplies the distance the effort force travels</a:t>
            </a:r>
            <a:br>
              <a:rPr lang="en-US" sz="2400" smtClean="0"/>
            </a:br>
            <a:r>
              <a:rPr lang="en-US" sz="4000" smtClean="0"/>
              <a:t> </a:t>
            </a:r>
            <a:r>
              <a:rPr lang="en-US" sz="2400" smtClean="0"/>
              <a:t>The mechanical advantage of a lever is the ratio of the distance from the applied force to the fulcrum to the distance of the resistance force to the fulcrum</a:t>
            </a:r>
            <a:br>
              <a:rPr lang="en-US" sz="2400" smtClean="0"/>
            </a:br>
            <a:r>
              <a:rPr lang="en-US" sz="2400" smtClean="0"/>
              <a:t/>
            </a:r>
            <a:br>
              <a:rPr lang="en-US" sz="2400" smtClean="0"/>
            </a:br>
            <a:endParaRPr lang="en-US" sz="2400" smtClean="0"/>
          </a:p>
        </p:txBody>
      </p:sp>
      <p:pic>
        <p:nvPicPr>
          <p:cNvPr id="33795" name="Picture 3" descr="3rdclass"/>
          <p:cNvPicPr>
            <a:picLocks noChangeAspect="1" noChangeArrowheads="1" noCrop="1"/>
          </p:cNvPicPr>
          <p:nvPr>
            <p:ph idx="1"/>
          </p:nvPr>
        </p:nvPicPr>
        <p:blipFill>
          <a:blip r:embed="rId2"/>
          <a:srcRect/>
          <a:stretch>
            <a:fillRect/>
          </a:stretch>
        </p:blipFill>
        <p:spPr>
          <a:xfrm>
            <a:off x="1828800" y="990600"/>
            <a:ext cx="6858000" cy="3006725"/>
          </a:xfrm>
          <a:noFill/>
        </p:spPr>
      </p:pic>
      <p:sp>
        <p:nvSpPr>
          <p:cNvPr id="33796" name="Text Box 4"/>
          <p:cNvSpPr txBox="1">
            <a:spLocks noChangeArrowheads="1"/>
          </p:cNvSpPr>
          <p:nvPr/>
        </p:nvSpPr>
        <p:spPr bwMode="auto">
          <a:xfrm>
            <a:off x="1295400" y="228600"/>
            <a:ext cx="4029075" cy="762000"/>
          </a:xfrm>
          <a:prstGeom prst="rect">
            <a:avLst/>
          </a:prstGeom>
          <a:noFill/>
          <a:ln w="9525">
            <a:noFill/>
            <a:miter lim="800000"/>
            <a:headEnd/>
            <a:tailEnd/>
          </a:ln>
        </p:spPr>
        <p:txBody>
          <a:bodyPr wrap="none">
            <a:spAutoFit/>
          </a:bodyPr>
          <a:lstStyle/>
          <a:p>
            <a:r>
              <a:rPr lang="en-US" sz="4400" b="1">
                <a:solidFill>
                  <a:schemeClr val="accent1"/>
                </a:solidFill>
              </a:rPr>
              <a:t>Third Class Lever</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b="1" smtClean="0">
                <a:latin typeface="Batang" pitchFamily="18" charset="-127"/>
              </a:rPr>
              <a:t>Third Class Lever</a:t>
            </a:r>
          </a:p>
        </p:txBody>
      </p:sp>
      <p:sp>
        <p:nvSpPr>
          <p:cNvPr id="34819" name="Rectangle 3"/>
          <p:cNvSpPr>
            <a:spLocks noGrp="1" noChangeArrowheads="1"/>
          </p:cNvSpPr>
          <p:nvPr>
            <p:ph type="body" idx="1"/>
          </p:nvPr>
        </p:nvSpPr>
        <p:spPr>
          <a:xfrm>
            <a:off x="990600" y="1676400"/>
            <a:ext cx="3352800" cy="4114800"/>
          </a:xfrm>
        </p:spPr>
        <p:txBody>
          <a:bodyPr/>
          <a:lstStyle/>
          <a:p>
            <a:pPr eaLnBrk="1" hangingPunct="1"/>
            <a:r>
              <a:rPr lang="en-US" smtClean="0">
                <a:latin typeface="Batang" pitchFamily="18" charset="-127"/>
              </a:rPr>
              <a:t>Examples of third-class levers include tweezers, arm hammers, and shovels.</a:t>
            </a:r>
          </a:p>
        </p:txBody>
      </p:sp>
      <p:pic>
        <p:nvPicPr>
          <p:cNvPr id="34820" name="Picture 4" descr="hammer (lever)"/>
          <p:cNvPicPr>
            <a:picLocks noChangeAspect="1" noChangeArrowheads="1"/>
          </p:cNvPicPr>
          <p:nvPr/>
        </p:nvPicPr>
        <p:blipFill>
          <a:blip r:embed="rId2"/>
          <a:srcRect/>
          <a:stretch>
            <a:fillRect/>
          </a:stretch>
        </p:blipFill>
        <p:spPr bwMode="auto">
          <a:xfrm>
            <a:off x="1219200" y="4953000"/>
            <a:ext cx="2381250" cy="1219200"/>
          </a:xfrm>
          <a:prstGeom prst="rect">
            <a:avLst/>
          </a:prstGeom>
          <a:noFill/>
          <a:ln w="9525">
            <a:noFill/>
            <a:miter lim="800000"/>
            <a:headEnd/>
            <a:tailEnd/>
          </a:ln>
        </p:spPr>
      </p:pic>
      <p:pic>
        <p:nvPicPr>
          <p:cNvPr id="34821" name="Picture 6"/>
          <p:cNvPicPr>
            <a:picLocks noChangeAspect="1" noChangeArrowheads="1"/>
          </p:cNvPicPr>
          <p:nvPr/>
        </p:nvPicPr>
        <p:blipFill>
          <a:blip r:embed="rId3"/>
          <a:srcRect/>
          <a:stretch>
            <a:fillRect/>
          </a:stretch>
        </p:blipFill>
        <p:spPr bwMode="auto">
          <a:xfrm>
            <a:off x="4343400" y="2209800"/>
            <a:ext cx="4572000" cy="3429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Pulleys</a:t>
            </a:r>
          </a:p>
        </p:txBody>
      </p:sp>
      <p:sp>
        <p:nvSpPr>
          <p:cNvPr id="35843" name="Rectangle 3"/>
          <p:cNvSpPr>
            <a:spLocks noGrp="1" noChangeArrowheads="1"/>
          </p:cNvSpPr>
          <p:nvPr>
            <p:ph type="body" sz="half" idx="1"/>
          </p:nvPr>
        </p:nvSpPr>
        <p:spPr/>
        <p:txBody>
          <a:bodyPr/>
          <a:lstStyle/>
          <a:p>
            <a:pPr eaLnBrk="1" hangingPunct="1"/>
            <a:r>
              <a:rPr lang="en-US" sz="2800" smtClean="0"/>
              <a:t>Pulley are wheels and axles with a groove around the outside</a:t>
            </a:r>
          </a:p>
          <a:p>
            <a:pPr eaLnBrk="1" hangingPunct="1"/>
            <a:r>
              <a:rPr lang="en-US" sz="2800" smtClean="0"/>
              <a:t>A pulley needs a rope, chain or belt around the groove to make it do work</a:t>
            </a:r>
          </a:p>
        </p:txBody>
      </p:sp>
      <p:pic>
        <p:nvPicPr>
          <p:cNvPr id="35844" name="Picture 4" descr="pulley"/>
          <p:cNvPicPr>
            <a:picLocks noChangeAspect="1" noChangeArrowheads="1"/>
          </p:cNvPicPr>
          <p:nvPr>
            <p:ph type="clipArt" sz="half" idx="2"/>
          </p:nvPr>
        </p:nvPicPr>
        <p:blipFill>
          <a:blip r:embed="rId2"/>
          <a:srcRect/>
          <a:stretch>
            <a:fillRect/>
          </a:stretch>
        </p:blipFill>
        <p:spPr>
          <a:xfrm>
            <a:off x="5105400" y="457200"/>
            <a:ext cx="3810000" cy="2855913"/>
          </a:xfrm>
          <a:noFill/>
        </p:spPr>
      </p:pic>
      <p:pic>
        <p:nvPicPr>
          <p:cNvPr id="35845" name="Picture 5" descr="mystic%20pulley%20system"/>
          <p:cNvPicPr>
            <a:picLocks noChangeAspect="1" noChangeArrowheads="1"/>
          </p:cNvPicPr>
          <p:nvPr/>
        </p:nvPicPr>
        <p:blipFill>
          <a:blip r:embed="rId3"/>
          <a:srcRect/>
          <a:stretch>
            <a:fillRect/>
          </a:stretch>
        </p:blipFill>
        <p:spPr bwMode="auto">
          <a:xfrm>
            <a:off x="6578600" y="3276600"/>
            <a:ext cx="238760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Diagrams of Pulleys</a:t>
            </a:r>
          </a:p>
        </p:txBody>
      </p:sp>
      <p:sp>
        <p:nvSpPr>
          <p:cNvPr id="36867" name="Rectangle 3"/>
          <p:cNvSpPr>
            <a:spLocks noGrp="1" noChangeArrowheads="1"/>
          </p:cNvSpPr>
          <p:nvPr>
            <p:ph type="body" idx="1"/>
          </p:nvPr>
        </p:nvSpPr>
        <p:spPr/>
        <p:txBody>
          <a:bodyPr/>
          <a:lstStyle/>
          <a:p>
            <a:pPr eaLnBrk="1" hangingPunct="1">
              <a:buFont typeface="Wingdings" pitchFamily="2" charset="2"/>
              <a:buNone/>
            </a:pPr>
            <a:r>
              <a:rPr lang="en-US" smtClean="0"/>
              <a:t>Fixed pulley: </a:t>
            </a:r>
          </a:p>
        </p:txBody>
      </p:sp>
      <p:pic>
        <p:nvPicPr>
          <p:cNvPr id="36868" name="Picture 4" descr="pulley"/>
          <p:cNvPicPr>
            <a:picLocks noChangeAspect="1" noChangeArrowheads="1" noCrop="1"/>
          </p:cNvPicPr>
          <p:nvPr/>
        </p:nvPicPr>
        <p:blipFill>
          <a:blip r:embed="rId2"/>
          <a:srcRect/>
          <a:stretch>
            <a:fillRect/>
          </a:stretch>
        </p:blipFill>
        <p:spPr bwMode="auto">
          <a:xfrm>
            <a:off x="3581400" y="1828800"/>
            <a:ext cx="1504950" cy="2266950"/>
          </a:xfrm>
          <a:prstGeom prst="rect">
            <a:avLst/>
          </a:prstGeom>
          <a:noFill/>
          <a:ln w="9525">
            <a:noFill/>
            <a:miter lim="800000"/>
            <a:headEnd/>
            <a:tailEnd/>
          </a:ln>
        </p:spPr>
      </p:pic>
      <p:sp>
        <p:nvSpPr>
          <p:cNvPr id="36869" name="Text Box 5"/>
          <p:cNvSpPr txBox="1">
            <a:spLocks noChangeArrowheads="1"/>
          </p:cNvSpPr>
          <p:nvPr/>
        </p:nvSpPr>
        <p:spPr bwMode="auto">
          <a:xfrm>
            <a:off x="5334000" y="2057400"/>
            <a:ext cx="3200400" cy="1552575"/>
          </a:xfrm>
          <a:prstGeom prst="rect">
            <a:avLst/>
          </a:prstGeom>
          <a:noFill/>
          <a:ln w="9525">
            <a:noFill/>
            <a:miter lim="800000"/>
            <a:headEnd/>
            <a:tailEnd/>
          </a:ln>
        </p:spPr>
        <p:txBody>
          <a:bodyPr>
            <a:spAutoFit/>
          </a:bodyPr>
          <a:lstStyle/>
          <a:p>
            <a:pPr>
              <a:spcBef>
                <a:spcPct val="50000"/>
              </a:spcBef>
            </a:pPr>
            <a:r>
              <a:rPr lang="en-US" sz="2400"/>
              <a:t>A fixed pulley changes the direction of a force; however, it does not create a mechanical advantage. </a:t>
            </a:r>
          </a:p>
        </p:txBody>
      </p:sp>
      <p:sp>
        <p:nvSpPr>
          <p:cNvPr id="36870" name="Text Box 6"/>
          <p:cNvSpPr txBox="1">
            <a:spLocks noChangeArrowheads="1"/>
          </p:cNvSpPr>
          <p:nvPr/>
        </p:nvSpPr>
        <p:spPr bwMode="auto">
          <a:xfrm>
            <a:off x="609600" y="4343400"/>
            <a:ext cx="6477000" cy="579438"/>
          </a:xfrm>
          <a:prstGeom prst="rect">
            <a:avLst/>
          </a:prstGeom>
          <a:noFill/>
          <a:ln w="9525">
            <a:noFill/>
            <a:miter lim="800000"/>
            <a:headEnd/>
            <a:tailEnd/>
          </a:ln>
        </p:spPr>
        <p:txBody>
          <a:bodyPr>
            <a:spAutoFit/>
          </a:bodyPr>
          <a:lstStyle/>
          <a:p>
            <a:pPr>
              <a:spcBef>
                <a:spcPct val="50000"/>
              </a:spcBef>
            </a:pPr>
            <a:r>
              <a:rPr lang="en-US">
                <a:latin typeface="Times New Roman" pitchFamily="-107" charset="0"/>
              </a:rPr>
              <a:t>Movable Pulley: </a:t>
            </a:r>
          </a:p>
        </p:txBody>
      </p:sp>
      <p:pic>
        <p:nvPicPr>
          <p:cNvPr id="36871" name="Picture 7" descr="movable%20pulley"/>
          <p:cNvPicPr>
            <a:picLocks noChangeAspect="1" noChangeArrowheads="1" noCrop="1"/>
          </p:cNvPicPr>
          <p:nvPr/>
        </p:nvPicPr>
        <p:blipFill>
          <a:blip r:embed="rId3"/>
          <a:srcRect/>
          <a:stretch>
            <a:fillRect/>
          </a:stretch>
        </p:blipFill>
        <p:spPr bwMode="auto">
          <a:xfrm>
            <a:off x="3581400" y="4343400"/>
            <a:ext cx="1476375" cy="2181225"/>
          </a:xfrm>
          <a:prstGeom prst="rect">
            <a:avLst/>
          </a:prstGeom>
          <a:noFill/>
          <a:ln w="9525">
            <a:noFill/>
            <a:miter lim="800000"/>
            <a:headEnd/>
            <a:tailEnd/>
          </a:ln>
        </p:spPr>
      </p:pic>
      <p:sp>
        <p:nvSpPr>
          <p:cNvPr id="36872" name="Text Box 8"/>
          <p:cNvSpPr txBox="1">
            <a:spLocks noChangeArrowheads="1"/>
          </p:cNvSpPr>
          <p:nvPr/>
        </p:nvSpPr>
        <p:spPr bwMode="auto">
          <a:xfrm>
            <a:off x="5410200" y="4419600"/>
            <a:ext cx="3200400" cy="1979613"/>
          </a:xfrm>
          <a:prstGeom prst="rect">
            <a:avLst/>
          </a:prstGeom>
          <a:noFill/>
          <a:ln w="9525">
            <a:noFill/>
            <a:miter lim="800000"/>
            <a:headEnd/>
            <a:tailEnd/>
          </a:ln>
        </p:spPr>
        <p:txBody>
          <a:bodyPr>
            <a:spAutoFit/>
          </a:bodyPr>
          <a:lstStyle/>
          <a:p>
            <a:pPr>
              <a:spcBef>
                <a:spcPct val="50000"/>
              </a:spcBef>
            </a:pPr>
            <a:r>
              <a:rPr lang="en-US" sz="2400"/>
              <a:t>The mechanical advantage of a moveable pulley is equal to the number of ropes that support the moveable pulley.</a:t>
            </a:r>
            <a:r>
              <a:rPr lang="en-US" sz="280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1600200" y="1752600"/>
            <a:ext cx="1765300" cy="762000"/>
          </a:xfrm>
          <a:prstGeom prst="rect">
            <a:avLst/>
          </a:prstGeom>
          <a:noFill/>
          <a:ln w="9525">
            <a:noFill/>
            <a:miter lim="800000"/>
            <a:headEnd/>
            <a:tailEnd/>
          </a:ln>
        </p:spPr>
        <p:txBody>
          <a:bodyPr wrap="none">
            <a:spAutoFit/>
          </a:bodyPr>
          <a:lstStyle/>
          <a:p>
            <a:r>
              <a:rPr lang="en-US" sz="4400"/>
              <a:t>Energy:</a:t>
            </a:r>
          </a:p>
        </p:txBody>
      </p:sp>
      <p:sp>
        <p:nvSpPr>
          <p:cNvPr id="2054" name="Text Box 6"/>
          <p:cNvSpPr txBox="1">
            <a:spLocks noChangeArrowheads="1"/>
          </p:cNvSpPr>
          <p:nvPr/>
        </p:nvSpPr>
        <p:spPr bwMode="auto">
          <a:xfrm>
            <a:off x="3505200" y="1828800"/>
            <a:ext cx="3330575" cy="701675"/>
          </a:xfrm>
          <a:prstGeom prst="rect">
            <a:avLst/>
          </a:prstGeom>
          <a:noFill/>
          <a:ln w="9525">
            <a:noFill/>
            <a:miter lim="800000"/>
            <a:headEnd/>
            <a:tailEnd/>
          </a:ln>
        </p:spPr>
        <p:txBody>
          <a:bodyPr wrap="none">
            <a:spAutoFit/>
          </a:bodyPr>
          <a:lstStyle/>
          <a:p>
            <a:r>
              <a:rPr lang="en-US" sz="4000"/>
              <a:t>Ability to do work</a:t>
            </a:r>
          </a:p>
        </p:txBody>
      </p:sp>
      <p:sp>
        <p:nvSpPr>
          <p:cNvPr id="2055" name="Text Box 7"/>
          <p:cNvSpPr txBox="1">
            <a:spLocks noChangeArrowheads="1"/>
          </p:cNvSpPr>
          <p:nvPr/>
        </p:nvSpPr>
        <p:spPr bwMode="auto">
          <a:xfrm>
            <a:off x="1600200" y="2895600"/>
            <a:ext cx="1730375" cy="762000"/>
          </a:xfrm>
          <a:prstGeom prst="rect">
            <a:avLst/>
          </a:prstGeom>
          <a:noFill/>
          <a:ln w="9525">
            <a:noFill/>
            <a:miter lim="800000"/>
            <a:headEnd/>
            <a:tailEnd/>
          </a:ln>
        </p:spPr>
        <p:txBody>
          <a:bodyPr>
            <a:spAutoFit/>
          </a:bodyPr>
          <a:lstStyle/>
          <a:p>
            <a:pPr>
              <a:spcBef>
                <a:spcPct val="50000"/>
              </a:spcBef>
            </a:pPr>
            <a:r>
              <a:rPr lang="en-US" sz="4400"/>
              <a:t>Work=  </a:t>
            </a:r>
          </a:p>
        </p:txBody>
      </p:sp>
      <p:sp>
        <p:nvSpPr>
          <p:cNvPr id="2056" name="Text Box 8"/>
          <p:cNvSpPr txBox="1">
            <a:spLocks noChangeArrowheads="1"/>
          </p:cNvSpPr>
          <p:nvPr/>
        </p:nvSpPr>
        <p:spPr bwMode="auto">
          <a:xfrm>
            <a:off x="3124200" y="2971800"/>
            <a:ext cx="3306763" cy="701675"/>
          </a:xfrm>
          <a:prstGeom prst="rect">
            <a:avLst/>
          </a:prstGeom>
          <a:noFill/>
          <a:ln w="9525">
            <a:noFill/>
            <a:miter lim="800000"/>
            <a:headEnd/>
            <a:tailEnd/>
          </a:ln>
        </p:spPr>
        <p:txBody>
          <a:bodyPr wrap="none">
            <a:spAutoFit/>
          </a:bodyPr>
          <a:lstStyle/>
          <a:p>
            <a:r>
              <a:rPr lang="en-US" sz="4000"/>
              <a:t>Force x Distance</a:t>
            </a:r>
          </a:p>
        </p:txBody>
      </p:sp>
      <p:sp>
        <p:nvSpPr>
          <p:cNvPr id="2057" name="Text Box 9"/>
          <p:cNvSpPr txBox="1">
            <a:spLocks noChangeArrowheads="1"/>
          </p:cNvSpPr>
          <p:nvPr/>
        </p:nvSpPr>
        <p:spPr bwMode="auto">
          <a:xfrm>
            <a:off x="1676400" y="3886200"/>
            <a:ext cx="1482725" cy="762000"/>
          </a:xfrm>
          <a:prstGeom prst="rect">
            <a:avLst/>
          </a:prstGeom>
          <a:noFill/>
          <a:ln w="9525">
            <a:noFill/>
            <a:miter lim="800000"/>
            <a:headEnd/>
            <a:tailEnd/>
          </a:ln>
        </p:spPr>
        <p:txBody>
          <a:bodyPr wrap="none">
            <a:spAutoFit/>
          </a:bodyPr>
          <a:lstStyle/>
          <a:p>
            <a:r>
              <a:rPr lang="en-US" sz="4400"/>
              <a:t>Force:</a:t>
            </a:r>
          </a:p>
        </p:txBody>
      </p:sp>
      <p:sp>
        <p:nvSpPr>
          <p:cNvPr id="2058" name="Text Box 10"/>
          <p:cNvSpPr txBox="1">
            <a:spLocks noChangeArrowheads="1"/>
          </p:cNvSpPr>
          <p:nvPr/>
        </p:nvSpPr>
        <p:spPr bwMode="auto">
          <a:xfrm>
            <a:off x="3200400" y="3962400"/>
            <a:ext cx="3170238" cy="701675"/>
          </a:xfrm>
          <a:prstGeom prst="rect">
            <a:avLst/>
          </a:prstGeom>
          <a:noFill/>
          <a:ln w="9525">
            <a:noFill/>
            <a:miter lim="800000"/>
            <a:headEnd/>
            <a:tailEnd/>
          </a:ln>
        </p:spPr>
        <p:txBody>
          <a:bodyPr wrap="none">
            <a:spAutoFit/>
          </a:bodyPr>
          <a:lstStyle/>
          <a:p>
            <a:r>
              <a:rPr lang="en-US" sz="4000"/>
              <a:t>A Push or a Pull</a:t>
            </a:r>
          </a:p>
        </p:txBody>
      </p:sp>
      <p:sp>
        <p:nvSpPr>
          <p:cNvPr id="18440" name="Text Box 2"/>
          <p:cNvSpPr txBox="1">
            <a:spLocks noChangeArrowheads="1"/>
          </p:cNvSpPr>
          <p:nvPr/>
        </p:nvSpPr>
        <p:spPr bwMode="auto">
          <a:xfrm>
            <a:off x="1600200" y="636588"/>
            <a:ext cx="2701925" cy="762000"/>
          </a:xfrm>
          <a:prstGeom prst="rect">
            <a:avLst/>
          </a:prstGeom>
          <a:noFill/>
          <a:ln w="9525">
            <a:noFill/>
            <a:miter lim="800000"/>
            <a:headEnd/>
            <a:tailEnd/>
          </a:ln>
        </p:spPr>
        <p:txBody>
          <a:bodyPr wrap="none">
            <a:spAutoFit/>
          </a:bodyPr>
          <a:lstStyle/>
          <a:p>
            <a:r>
              <a:rPr lang="en-US" sz="4400" b="1">
                <a:solidFill>
                  <a:schemeClr val="accent1"/>
                </a:solidFill>
              </a:rPr>
              <a:t>Definitions: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2000"/>
                                        <p:tgtEl>
                                          <p:spTgt spid="205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054"/>
                                        </p:tgtEl>
                                        <p:attrNameLst>
                                          <p:attrName>style.visibility</p:attrName>
                                        </p:attrNameLst>
                                      </p:cBhvr>
                                      <p:to>
                                        <p:strVal val="visible"/>
                                      </p:to>
                                    </p:set>
                                    <p:animEffect transition="in" filter="checkerboard(across)">
                                      <p:cBhvr>
                                        <p:cTn id="12" dur="500"/>
                                        <p:tgtEl>
                                          <p:spTgt spid="205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055"/>
                                        </p:tgtEl>
                                        <p:attrNameLst>
                                          <p:attrName>style.visibility</p:attrName>
                                        </p:attrNameLst>
                                      </p:cBhvr>
                                      <p:to>
                                        <p:strVal val="visible"/>
                                      </p:to>
                                    </p:set>
                                    <p:animEffect transition="in" filter="checkerboard(across)">
                                      <p:cBhvr>
                                        <p:cTn id="17" dur="500"/>
                                        <p:tgtEl>
                                          <p:spTgt spid="205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056"/>
                                        </p:tgtEl>
                                        <p:attrNameLst>
                                          <p:attrName>style.visibility</p:attrName>
                                        </p:attrNameLst>
                                      </p:cBhvr>
                                      <p:to>
                                        <p:strVal val="visible"/>
                                      </p:to>
                                    </p:set>
                                    <p:animEffect transition="in" filter="checkerboard(across)">
                                      <p:cBhvr>
                                        <p:cTn id="22" dur="500"/>
                                        <p:tgtEl>
                                          <p:spTgt spid="2056"/>
                                        </p:tgtEl>
                                      </p:cBhvr>
                                    </p:animEffect>
                                  </p:childTnLst>
                                </p:cTn>
                              </p:par>
                            </p:childTnLst>
                          </p:cTn>
                        </p:par>
                      </p:childTnLst>
                    </p:cTn>
                  </p:par>
                  <p:par>
                    <p:cTn id="23" fill="hold">
                      <p:stCondLst>
                        <p:cond delay="indefinite"/>
                      </p:stCondLst>
                      <p:childTnLst>
                        <p:par>
                          <p:cTn id="24" fill="hold">
                            <p:stCondLst>
                              <p:cond delay="0"/>
                            </p:stCondLst>
                            <p:childTnLst>
                              <p:par>
                                <p:cTn id="25" presetID="40" presetClass="entr" presetSubtype="0" fill="hold" grpId="0" nodeType="clickEffect">
                                  <p:stCondLst>
                                    <p:cond delay="0"/>
                                  </p:stCondLst>
                                  <p:iterate type="lt">
                                    <p:tmPct val="10000"/>
                                  </p:iterate>
                                  <p:childTnLst>
                                    <p:set>
                                      <p:cBhvr>
                                        <p:cTn id="26" dur="1" fill="hold">
                                          <p:stCondLst>
                                            <p:cond delay="0"/>
                                          </p:stCondLst>
                                        </p:cTn>
                                        <p:tgtEl>
                                          <p:spTgt spid="2057"/>
                                        </p:tgtEl>
                                        <p:attrNameLst>
                                          <p:attrName>style.visibility</p:attrName>
                                        </p:attrNameLst>
                                      </p:cBhvr>
                                      <p:to>
                                        <p:strVal val="visible"/>
                                      </p:to>
                                    </p:set>
                                    <p:animEffect transition="in" filter="fade">
                                      <p:cBhvr>
                                        <p:cTn id="27" dur="1000"/>
                                        <p:tgtEl>
                                          <p:spTgt spid="2057"/>
                                        </p:tgtEl>
                                      </p:cBhvr>
                                    </p:animEffect>
                                    <p:anim calcmode="lin" valueType="num">
                                      <p:cBhvr>
                                        <p:cTn id="28" dur="1000" fill="hold"/>
                                        <p:tgtEl>
                                          <p:spTgt spid="2057"/>
                                        </p:tgtEl>
                                        <p:attrNameLst>
                                          <p:attrName>ppt_x</p:attrName>
                                        </p:attrNameLst>
                                      </p:cBhvr>
                                      <p:tavLst>
                                        <p:tav tm="0">
                                          <p:val>
                                            <p:strVal val="#ppt_x-.1"/>
                                          </p:val>
                                        </p:tav>
                                        <p:tav tm="100000">
                                          <p:val>
                                            <p:strVal val="#ppt_x"/>
                                          </p:val>
                                        </p:tav>
                                      </p:tavLst>
                                    </p:anim>
                                    <p:anim calcmode="lin" valueType="num">
                                      <p:cBhvr>
                                        <p:cTn id="29" dur="1000" fill="hold"/>
                                        <p:tgtEl>
                                          <p:spTgt spid="2057"/>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0" presetClass="entr" presetSubtype="0" fill="hold" nodeType="clickEffect">
                                  <p:stCondLst>
                                    <p:cond delay="0"/>
                                  </p:stCondLst>
                                  <p:iterate type="lt">
                                    <p:tmPct val="10000"/>
                                  </p:iterate>
                                  <p:childTnLst>
                                    <p:set>
                                      <p:cBhvr>
                                        <p:cTn id="33" dur="1" fill="hold">
                                          <p:stCondLst>
                                            <p:cond delay="0"/>
                                          </p:stCondLst>
                                        </p:cTn>
                                        <p:tgtEl>
                                          <p:spTgt spid="2058">
                                            <p:txEl>
                                              <p:pRg st="0" end="0"/>
                                            </p:txEl>
                                          </p:spTgt>
                                        </p:tgtEl>
                                        <p:attrNameLst>
                                          <p:attrName>style.visibility</p:attrName>
                                        </p:attrNameLst>
                                      </p:cBhvr>
                                      <p:to>
                                        <p:strVal val="visible"/>
                                      </p:to>
                                    </p:set>
                                    <p:animEffect transition="in" filter="fade">
                                      <p:cBhvr>
                                        <p:cTn id="34" dur="1000"/>
                                        <p:tgtEl>
                                          <p:spTgt spid="2058">
                                            <p:txEl>
                                              <p:pRg st="0" end="0"/>
                                            </p:txEl>
                                          </p:spTgt>
                                        </p:tgtEl>
                                      </p:cBhvr>
                                    </p:animEffect>
                                    <p:anim calcmode="lin" valueType="num">
                                      <p:cBhvr>
                                        <p:cTn id="35" dur="1000" fill="hold"/>
                                        <p:tgtEl>
                                          <p:spTgt spid="2058">
                                            <p:txEl>
                                              <p:pRg st="0" end="0"/>
                                            </p:txEl>
                                          </p:spTgt>
                                        </p:tgtEl>
                                        <p:attrNameLst>
                                          <p:attrName>ppt_x</p:attrName>
                                        </p:attrNameLst>
                                      </p:cBhvr>
                                      <p:tavLst>
                                        <p:tav tm="0">
                                          <p:val>
                                            <p:strVal val="#ppt_x-.1"/>
                                          </p:val>
                                        </p:tav>
                                        <p:tav tm="100000">
                                          <p:val>
                                            <p:strVal val="#ppt_x"/>
                                          </p:val>
                                        </p:tav>
                                      </p:tavLst>
                                    </p:anim>
                                    <p:anim calcmode="lin" valueType="num">
                                      <p:cBhvr>
                                        <p:cTn id="36" dur="1000" fill="hold"/>
                                        <p:tgtEl>
                                          <p:spTgt spid="205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P spid="2054" grpId="0"/>
      <p:bldP spid="2055" grpId="0"/>
      <p:bldP spid="2056" grpId="0"/>
      <p:bldP spid="205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COMBINED PULLEY</a:t>
            </a:r>
          </a:p>
        </p:txBody>
      </p:sp>
      <p:sp>
        <p:nvSpPr>
          <p:cNvPr id="37891" name="Rectangle 4"/>
          <p:cNvSpPr>
            <a:spLocks noGrp="1" noChangeArrowheads="1"/>
          </p:cNvSpPr>
          <p:nvPr>
            <p:ph sz="half" idx="2"/>
          </p:nvPr>
        </p:nvSpPr>
        <p:spPr>
          <a:xfrm>
            <a:off x="5024438" y="1676400"/>
            <a:ext cx="3814762" cy="4114800"/>
          </a:xfrm>
        </p:spPr>
        <p:txBody>
          <a:bodyPr/>
          <a:lstStyle/>
          <a:p>
            <a:pPr eaLnBrk="1" hangingPunct="1"/>
            <a:r>
              <a:rPr lang="en-US" smtClean="0"/>
              <a:t>The effort needed to lift the load is less than half the weight of the load.</a:t>
            </a:r>
          </a:p>
          <a:p>
            <a:pPr eaLnBrk="1" hangingPunct="1"/>
            <a:r>
              <a:rPr lang="en-US" smtClean="0"/>
              <a:t> </a:t>
            </a:r>
            <a:r>
              <a:rPr lang="en-US" b="1" smtClean="0"/>
              <a:t>The main disadvantage is it travels a very long distance.</a:t>
            </a:r>
            <a:r>
              <a:rPr lang="en-US" smtClean="0"/>
              <a:t> </a:t>
            </a:r>
          </a:p>
        </p:txBody>
      </p:sp>
      <p:pic>
        <p:nvPicPr>
          <p:cNvPr id="37892" name="Picture 5" descr="combined"/>
          <p:cNvPicPr>
            <a:picLocks noChangeAspect="1" noChangeArrowheads="1" noCrop="1"/>
          </p:cNvPicPr>
          <p:nvPr/>
        </p:nvPicPr>
        <p:blipFill>
          <a:blip r:embed="rId2"/>
          <a:srcRect/>
          <a:stretch>
            <a:fillRect/>
          </a:stretch>
        </p:blipFill>
        <p:spPr bwMode="auto">
          <a:xfrm>
            <a:off x="1524000" y="1676400"/>
            <a:ext cx="305435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WHEEL AND AXEL</a:t>
            </a:r>
          </a:p>
        </p:txBody>
      </p:sp>
      <p:sp>
        <p:nvSpPr>
          <p:cNvPr id="38915" name="Rectangle 3"/>
          <p:cNvSpPr>
            <a:spLocks noGrp="1" noChangeArrowheads="1"/>
          </p:cNvSpPr>
          <p:nvPr>
            <p:ph sz="half" idx="1"/>
          </p:nvPr>
        </p:nvSpPr>
        <p:spPr>
          <a:xfrm>
            <a:off x="1066800" y="1676400"/>
            <a:ext cx="3814763" cy="4114800"/>
          </a:xfrm>
        </p:spPr>
        <p:txBody>
          <a:bodyPr/>
          <a:lstStyle/>
          <a:p>
            <a:pPr eaLnBrk="1" hangingPunct="1"/>
            <a:endParaRPr lang="en-US" smtClean="0"/>
          </a:p>
        </p:txBody>
      </p:sp>
      <p:sp>
        <p:nvSpPr>
          <p:cNvPr id="38916" name="Rectangle 4"/>
          <p:cNvSpPr>
            <a:spLocks noGrp="1" noChangeArrowheads="1"/>
          </p:cNvSpPr>
          <p:nvPr>
            <p:ph sz="half" idx="2"/>
          </p:nvPr>
        </p:nvSpPr>
        <p:spPr>
          <a:xfrm>
            <a:off x="5024438" y="1676400"/>
            <a:ext cx="3814762" cy="4114800"/>
          </a:xfrm>
        </p:spPr>
        <p:txBody>
          <a:bodyPr/>
          <a:lstStyle/>
          <a:p>
            <a:pPr eaLnBrk="1" hangingPunct="1"/>
            <a:r>
              <a:rPr lang="en-US" b="1" smtClean="0"/>
              <a:t> The axle is stuck rigidly to a large wheel. Fan blades are attached to the wheel. When the axel turns, the fan blades spin.</a:t>
            </a:r>
            <a:r>
              <a:rPr lang="en-US" smtClean="0"/>
              <a:t> </a:t>
            </a:r>
          </a:p>
        </p:txBody>
      </p:sp>
      <p:pic>
        <p:nvPicPr>
          <p:cNvPr id="38917" name="Picture 5" descr="fan"/>
          <p:cNvPicPr>
            <a:picLocks noChangeAspect="1" noChangeArrowheads="1" noCrop="1"/>
          </p:cNvPicPr>
          <p:nvPr/>
        </p:nvPicPr>
        <p:blipFill>
          <a:blip r:embed="rId2"/>
          <a:srcRect/>
          <a:stretch>
            <a:fillRect/>
          </a:stretch>
        </p:blipFill>
        <p:spPr bwMode="auto">
          <a:xfrm>
            <a:off x="914400" y="2286000"/>
            <a:ext cx="4038600" cy="269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mtClean="0"/>
              <a:t>Wheel and Axel</a:t>
            </a:r>
          </a:p>
        </p:txBody>
      </p:sp>
      <p:sp>
        <p:nvSpPr>
          <p:cNvPr id="39939" name="Rectangle 3"/>
          <p:cNvSpPr>
            <a:spLocks noGrp="1" noChangeArrowheads="1"/>
          </p:cNvSpPr>
          <p:nvPr>
            <p:ph type="body" idx="1"/>
          </p:nvPr>
        </p:nvSpPr>
        <p:spPr>
          <a:xfrm>
            <a:off x="1066800" y="1676400"/>
            <a:ext cx="8077200" cy="5181600"/>
          </a:xfrm>
        </p:spPr>
        <p:txBody>
          <a:bodyPr/>
          <a:lstStyle/>
          <a:p>
            <a:pPr eaLnBrk="1" hangingPunct="1"/>
            <a:r>
              <a:rPr lang="en-US" sz="2400" smtClean="0"/>
              <a:t>The mechanical advantage of a wheel and axle is the ratio of the radius of the wheel to the radius of the axle.</a:t>
            </a:r>
          </a:p>
          <a:p>
            <a:pPr eaLnBrk="1" hangingPunct="1"/>
            <a:endParaRPr lang="en-US" sz="2400" smtClean="0"/>
          </a:p>
          <a:p>
            <a:pPr eaLnBrk="1" hangingPunct="1"/>
            <a:endParaRPr lang="en-US" sz="2400" smtClean="0"/>
          </a:p>
          <a:p>
            <a:pPr eaLnBrk="1" hangingPunct="1">
              <a:buFont typeface="Wingdings" pitchFamily="2" charset="2"/>
              <a:buNone/>
            </a:pPr>
            <a:r>
              <a:rPr lang="en-US" sz="2400" smtClean="0"/>
              <a:t> </a:t>
            </a:r>
          </a:p>
          <a:p>
            <a:pPr eaLnBrk="1" hangingPunct="1"/>
            <a:r>
              <a:rPr lang="en-US" sz="2400" smtClean="0"/>
              <a:t>In the wheel and axle illustrated above, the radius of the wheel is five times larger than the radius of the axle. Therefore, the mechanical advantage is 5:1 or 5. </a:t>
            </a:r>
          </a:p>
          <a:p>
            <a:pPr eaLnBrk="1" hangingPunct="1"/>
            <a:r>
              <a:rPr lang="en-US" sz="2400" smtClean="0"/>
              <a:t>The wheel and axle can also increase speed by applying the input force to the axle rather than a wheel. This increase is computed like mechanical advantage.  This combination would increase the speed 5 times. </a:t>
            </a:r>
          </a:p>
          <a:p>
            <a:pPr eaLnBrk="1" hangingPunct="1">
              <a:buFont typeface="Wingdings" pitchFamily="2" charset="2"/>
              <a:buNone/>
            </a:pPr>
            <a:endParaRPr lang="en-US" sz="2400" smtClean="0"/>
          </a:p>
        </p:txBody>
      </p:sp>
      <p:sp>
        <p:nvSpPr>
          <p:cNvPr id="39940" name="AutoShape 5"/>
          <p:cNvSpPr>
            <a:spLocks noChangeArrowheads="1"/>
          </p:cNvSpPr>
          <p:nvPr/>
        </p:nvSpPr>
        <p:spPr bwMode="auto">
          <a:xfrm>
            <a:off x="3962400" y="2743200"/>
            <a:ext cx="914400" cy="914400"/>
          </a:xfrm>
          <a:custGeom>
            <a:avLst/>
            <a:gdLst>
              <a:gd name="T0" fmla="*/ 457200 w 21600"/>
              <a:gd name="T1" fmla="*/ 0 h 21600"/>
              <a:gd name="T2" fmla="*/ 133900 w 21600"/>
              <a:gd name="T3" fmla="*/ 133900 h 21600"/>
              <a:gd name="T4" fmla="*/ 0 w 21600"/>
              <a:gd name="T5" fmla="*/ 457200 h 21600"/>
              <a:gd name="T6" fmla="*/ 133900 w 21600"/>
              <a:gd name="T7" fmla="*/ 780500 h 21600"/>
              <a:gd name="T8" fmla="*/ 457200 w 21600"/>
              <a:gd name="T9" fmla="*/ 914400 h 21600"/>
              <a:gd name="T10" fmla="*/ 780500 w 21600"/>
              <a:gd name="T11" fmla="*/ 780500 h 21600"/>
              <a:gd name="T12" fmla="*/ 914400 w 21600"/>
              <a:gd name="T13" fmla="*/ 457200 h 21600"/>
              <a:gd name="T14" fmla="*/ 780500 w 21600"/>
              <a:gd name="T15" fmla="*/ 133900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miter lim="800000"/>
            <a:headEnd/>
            <a:tailEnd/>
          </a:ln>
        </p:spPr>
        <p:txBody>
          <a:bodyPr wrap="none" anchor="ctr"/>
          <a:lstStyle/>
          <a:p>
            <a:endParaRPr lang="en-US"/>
          </a:p>
        </p:txBody>
      </p:sp>
      <p:sp>
        <p:nvSpPr>
          <p:cNvPr id="39941" name="Line 8"/>
          <p:cNvSpPr>
            <a:spLocks noChangeShapeType="1"/>
          </p:cNvSpPr>
          <p:nvPr/>
        </p:nvSpPr>
        <p:spPr bwMode="auto">
          <a:xfrm>
            <a:off x="4419600" y="3200400"/>
            <a:ext cx="1295400" cy="0"/>
          </a:xfrm>
          <a:prstGeom prst="line">
            <a:avLst/>
          </a:prstGeom>
          <a:noFill/>
          <a:ln w="9525">
            <a:solidFill>
              <a:schemeClr val="tx1"/>
            </a:solidFill>
            <a:miter lim="800000"/>
            <a:headEnd/>
            <a:tailEnd/>
          </a:ln>
        </p:spPr>
        <p:txBody>
          <a:bodyPr wrap="none"/>
          <a:lstStyle/>
          <a:p>
            <a:endParaRPr lang="en-US"/>
          </a:p>
        </p:txBody>
      </p:sp>
      <p:sp>
        <p:nvSpPr>
          <p:cNvPr id="39942" name="Line 9"/>
          <p:cNvSpPr>
            <a:spLocks noChangeShapeType="1"/>
          </p:cNvSpPr>
          <p:nvPr/>
        </p:nvSpPr>
        <p:spPr bwMode="auto">
          <a:xfrm>
            <a:off x="4419600" y="2743200"/>
            <a:ext cx="1295400" cy="0"/>
          </a:xfrm>
          <a:prstGeom prst="line">
            <a:avLst/>
          </a:prstGeom>
          <a:noFill/>
          <a:ln w="9525">
            <a:solidFill>
              <a:schemeClr val="tx1"/>
            </a:solidFill>
            <a:miter lim="800000"/>
            <a:headEnd/>
            <a:tailEnd/>
          </a:ln>
        </p:spPr>
        <p:txBody>
          <a:bodyPr wrap="none"/>
          <a:lstStyle/>
          <a:p>
            <a:endParaRPr lang="en-US"/>
          </a:p>
        </p:txBody>
      </p:sp>
      <p:sp>
        <p:nvSpPr>
          <p:cNvPr id="39943" name="Line 10"/>
          <p:cNvSpPr>
            <a:spLocks noChangeShapeType="1"/>
          </p:cNvSpPr>
          <p:nvPr/>
        </p:nvSpPr>
        <p:spPr bwMode="auto">
          <a:xfrm flipH="1">
            <a:off x="3200400" y="2971800"/>
            <a:ext cx="1219200" cy="0"/>
          </a:xfrm>
          <a:prstGeom prst="line">
            <a:avLst/>
          </a:prstGeom>
          <a:noFill/>
          <a:ln w="9525">
            <a:solidFill>
              <a:schemeClr val="tx1"/>
            </a:solidFill>
            <a:miter lim="800000"/>
            <a:headEnd/>
            <a:tailEnd/>
          </a:ln>
        </p:spPr>
        <p:txBody>
          <a:bodyPr wrap="none"/>
          <a:lstStyle/>
          <a:p>
            <a:endParaRPr lang="en-US"/>
          </a:p>
        </p:txBody>
      </p:sp>
      <p:sp>
        <p:nvSpPr>
          <p:cNvPr id="39944" name="Line 11"/>
          <p:cNvSpPr>
            <a:spLocks noChangeShapeType="1"/>
          </p:cNvSpPr>
          <p:nvPr/>
        </p:nvSpPr>
        <p:spPr bwMode="auto">
          <a:xfrm flipH="1">
            <a:off x="3200400" y="3200400"/>
            <a:ext cx="1219200" cy="0"/>
          </a:xfrm>
          <a:prstGeom prst="line">
            <a:avLst/>
          </a:prstGeom>
          <a:noFill/>
          <a:ln w="9525">
            <a:solidFill>
              <a:schemeClr val="tx1"/>
            </a:solidFill>
            <a:miter lim="800000"/>
            <a:headEnd/>
            <a:tailEnd/>
          </a:ln>
        </p:spPr>
        <p:txBody>
          <a:bodyPr wrap="none"/>
          <a:lstStyle/>
          <a:p>
            <a:endParaRPr lang="en-US"/>
          </a:p>
        </p:txBody>
      </p:sp>
      <p:sp>
        <p:nvSpPr>
          <p:cNvPr id="39945" name="Text Box 12"/>
          <p:cNvSpPr txBox="1">
            <a:spLocks noChangeArrowheads="1"/>
          </p:cNvSpPr>
          <p:nvPr/>
        </p:nvSpPr>
        <p:spPr bwMode="auto">
          <a:xfrm>
            <a:off x="5699125" y="2654300"/>
            <a:ext cx="346075" cy="519113"/>
          </a:xfrm>
          <a:prstGeom prst="rect">
            <a:avLst/>
          </a:prstGeom>
          <a:noFill/>
          <a:ln w="9525">
            <a:noFill/>
            <a:miter lim="800000"/>
            <a:headEnd/>
            <a:tailEnd/>
          </a:ln>
        </p:spPr>
        <p:txBody>
          <a:bodyPr wrap="none">
            <a:spAutoFit/>
          </a:bodyPr>
          <a:lstStyle/>
          <a:p>
            <a:r>
              <a:rPr lang="en-US" sz="2800"/>
              <a:t>5</a:t>
            </a:r>
          </a:p>
        </p:txBody>
      </p:sp>
      <p:sp>
        <p:nvSpPr>
          <p:cNvPr id="39946" name="Text Box 13"/>
          <p:cNvSpPr txBox="1">
            <a:spLocks noChangeArrowheads="1"/>
          </p:cNvSpPr>
          <p:nvPr/>
        </p:nvSpPr>
        <p:spPr bwMode="auto">
          <a:xfrm>
            <a:off x="2879725" y="2730500"/>
            <a:ext cx="346075" cy="519113"/>
          </a:xfrm>
          <a:prstGeom prst="rect">
            <a:avLst/>
          </a:prstGeom>
          <a:noFill/>
          <a:ln w="9525">
            <a:noFill/>
            <a:miter lim="800000"/>
            <a:headEnd/>
            <a:tailEnd/>
          </a:ln>
        </p:spPr>
        <p:txBody>
          <a:bodyPr wrap="none">
            <a:spAutoFit/>
          </a:bodyPr>
          <a:lstStyle/>
          <a:p>
            <a:r>
              <a:rPr lang="en-US" sz="2800"/>
              <a:t>1</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mtClean="0"/>
              <a:t>GEARS-Wheel and Axel</a:t>
            </a:r>
          </a:p>
        </p:txBody>
      </p:sp>
      <p:sp>
        <p:nvSpPr>
          <p:cNvPr id="40963" name="Rectangle 3"/>
          <p:cNvSpPr>
            <a:spLocks noGrp="1" noChangeArrowheads="1"/>
          </p:cNvSpPr>
          <p:nvPr>
            <p:ph sz="half" idx="1"/>
          </p:nvPr>
        </p:nvSpPr>
        <p:spPr>
          <a:xfrm>
            <a:off x="1066800" y="1676400"/>
            <a:ext cx="3814763" cy="4114800"/>
          </a:xfrm>
        </p:spPr>
        <p:txBody>
          <a:bodyPr/>
          <a:lstStyle/>
          <a:p>
            <a:pPr eaLnBrk="1" hangingPunct="1"/>
            <a:endParaRPr lang="en-US" smtClean="0"/>
          </a:p>
        </p:txBody>
      </p:sp>
      <p:sp>
        <p:nvSpPr>
          <p:cNvPr id="40964" name="Rectangle 4"/>
          <p:cNvSpPr>
            <a:spLocks noGrp="1" noChangeArrowheads="1"/>
          </p:cNvSpPr>
          <p:nvPr>
            <p:ph sz="half" idx="2"/>
          </p:nvPr>
        </p:nvSpPr>
        <p:spPr>
          <a:xfrm>
            <a:off x="5024438" y="1676400"/>
            <a:ext cx="3814762" cy="4114800"/>
          </a:xfrm>
        </p:spPr>
        <p:txBody>
          <a:bodyPr/>
          <a:lstStyle/>
          <a:p>
            <a:pPr eaLnBrk="1" hangingPunct="1"/>
            <a:r>
              <a:rPr lang="en-US" b="1" smtClean="0"/>
              <a:t>Each gear in a series reverses the direction of rotation of the previous gear. The smaller gear will always turn faster than the larger gear.</a:t>
            </a:r>
            <a:r>
              <a:rPr lang="en-US" smtClean="0"/>
              <a:t> </a:t>
            </a:r>
          </a:p>
        </p:txBody>
      </p:sp>
      <p:pic>
        <p:nvPicPr>
          <p:cNvPr id="40965" name="Picture 5" descr="gear"/>
          <p:cNvPicPr>
            <a:picLocks noChangeAspect="1" noChangeArrowheads="1" noCrop="1"/>
          </p:cNvPicPr>
          <p:nvPr/>
        </p:nvPicPr>
        <p:blipFill>
          <a:blip r:embed="rId2"/>
          <a:srcRect/>
          <a:stretch>
            <a:fillRect/>
          </a:stretch>
        </p:blipFill>
        <p:spPr bwMode="auto">
          <a:xfrm>
            <a:off x="457200" y="2330450"/>
            <a:ext cx="4038600" cy="299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mtClean="0"/>
              <a:t>Rube Goldberg Machines</a:t>
            </a:r>
          </a:p>
        </p:txBody>
      </p:sp>
      <p:pic>
        <p:nvPicPr>
          <p:cNvPr id="41987" name="Picture 4" descr="index2"/>
          <p:cNvPicPr>
            <a:picLocks noChangeAspect="1" noChangeArrowheads="1"/>
          </p:cNvPicPr>
          <p:nvPr>
            <p:ph type="body" sz="half" idx="1"/>
          </p:nvPr>
        </p:nvPicPr>
        <p:blipFill>
          <a:blip r:embed="rId2"/>
          <a:srcRect/>
          <a:stretch>
            <a:fillRect/>
          </a:stretch>
        </p:blipFill>
        <p:spPr>
          <a:xfrm>
            <a:off x="1143000" y="1676400"/>
            <a:ext cx="3265488" cy="4114800"/>
          </a:xfrm>
          <a:noFill/>
        </p:spPr>
      </p:pic>
      <p:sp>
        <p:nvSpPr>
          <p:cNvPr id="41988" name="Rectangle 6"/>
          <p:cNvSpPr>
            <a:spLocks noGrp="1" noChangeArrowheads="1"/>
          </p:cNvSpPr>
          <p:nvPr>
            <p:ph sz="half" idx="2"/>
          </p:nvPr>
        </p:nvSpPr>
        <p:spPr>
          <a:xfrm>
            <a:off x="4648200" y="1676400"/>
            <a:ext cx="4419600" cy="4876800"/>
          </a:xfrm>
        </p:spPr>
        <p:txBody>
          <a:bodyPr/>
          <a:lstStyle/>
          <a:p>
            <a:pPr eaLnBrk="1" hangingPunct="1"/>
            <a:r>
              <a:rPr lang="en-US" sz="2000" smtClean="0"/>
              <a:t>Rube Goldberg machines are examples of </a:t>
            </a:r>
            <a:r>
              <a:rPr lang="en-US" sz="2000" i="1" smtClean="0"/>
              <a:t>complex machines</a:t>
            </a:r>
            <a:r>
              <a:rPr lang="en-US" sz="2000" smtClean="0"/>
              <a:t>.</a:t>
            </a:r>
          </a:p>
          <a:p>
            <a:pPr eaLnBrk="1" hangingPunct="1"/>
            <a:r>
              <a:rPr lang="en-US" sz="2000" smtClean="0"/>
              <a:t>All complex machines are made up of combinations of </a:t>
            </a:r>
            <a:r>
              <a:rPr lang="en-US" sz="2000" i="1" smtClean="0"/>
              <a:t>simple machines</a:t>
            </a:r>
            <a:r>
              <a:rPr lang="en-US" sz="2000" smtClean="0"/>
              <a:t>.</a:t>
            </a:r>
          </a:p>
          <a:p>
            <a:pPr eaLnBrk="1" hangingPunct="1"/>
            <a:r>
              <a:rPr lang="en-US" sz="2000" smtClean="0"/>
              <a:t>Rube Goldberg machines are usually a complicated combination of simple machines.</a:t>
            </a:r>
          </a:p>
          <a:p>
            <a:pPr eaLnBrk="1" hangingPunct="1"/>
            <a:r>
              <a:rPr lang="en-US" sz="2000" smtClean="0"/>
              <a:t>By studying the components of Rube Goldberg machines, we learn more about simple machines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4"/>
          <p:cNvPicPr>
            <a:picLocks noChangeAspect="1" noChangeArrowheads="1"/>
          </p:cNvPicPr>
          <p:nvPr>
            <p:ph type="body" idx="1"/>
          </p:nvPr>
        </p:nvPicPr>
        <p:blipFill>
          <a:blip r:embed="rId2"/>
          <a:srcRect/>
          <a:stretch>
            <a:fillRect/>
          </a:stretch>
        </p:blipFill>
        <p:spPr>
          <a:xfrm>
            <a:off x="914400" y="1143000"/>
            <a:ext cx="8001000" cy="3733800"/>
          </a:xfrm>
        </p:spPr>
      </p:pic>
      <p:sp>
        <p:nvSpPr>
          <p:cNvPr id="43011" name="Rectangle 5"/>
          <p:cNvSpPr>
            <a:spLocks noChangeArrowheads="1"/>
          </p:cNvSpPr>
          <p:nvPr/>
        </p:nvSpPr>
        <p:spPr bwMode="auto">
          <a:xfrm>
            <a:off x="762000" y="5410200"/>
            <a:ext cx="15268575" cy="519113"/>
          </a:xfrm>
          <a:prstGeom prst="rect">
            <a:avLst/>
          </a:prstGeom>
          <a:noFill/>
          <a:ln w="9525">
            <a:noFill/>
            <a:miter lim="800000"/>
            <a:headEnd/>
            <a:tailEnd/>
          </a:ln>
        </p:spPr>
        <p:txBody>
          <a:bodyPr anchor="ctr">
            <a:spAutoFit/>
          </a:bodyPr>
          <a:lstStyle/>
          <a:p>
            <a:endParaRPr lang="en-US" sz="2800"/>
          </a:p>
        </p:txBody>
      </p:sp>
      <p:sp>
        <p:nvSpPr>
          <p:cNvPr id="43012" name="Text Box 7"/>
          <p:cNvSpPr txBox="1">
            <a:spLocks noChangeArrowheads="1"/>
          </p:cNvSpPr>
          <p:nvPr/>
        </p:nvSpPr>
        <p:spPr bwMode="auto">
          <a:xfrm>
            <a:off x="914400" y="4876800"/>
            <a:ext cx="13347700" cy="1800225"/>
          </a:xfrm>
          <a:prstGeom prst="rect">
            <a:avLst/>
          </a:prstGeom>
          <a:noFill/>
          <a:ln w="9525">
            <a:noFill/>
            <a:miter lim="800000"/>
            <a:headEnd/>
            <a:tailEnd/>
          </a:ln>
        </p:spPr>
        <p:txBody>
          <a:bodyPr>
            <a:spAutoFit/>
          </a:bodyPr>
          <a:lstStyle/>
          <a:p>
            <a:r>
              <a:rPr lang="en-US" sz="2800"/>
              <a:t>When you slip on ice, your foot kicks paddle (A),</a:t>
            </a:r>
          </a:p>
          <a:p>
            <a:r>
              <a:rPr lang="en-US" sz="2800"/>
              <a:t> lowering finger (B), snapping turtle (C) extends neck </a:t>
            </a:r>
          </a:p>
          <a:p>
            <a:r>
              <a:rPr lang="en-US" sz="2800"/>
              <a:t> to bite finger, opening ice tongs (D) and dropping pillow (E),</a:t>
            </a:r>
          </a:p>
          <a:p>
            <a:r>
              <a:rPr lang="en-US" sz="2800"/>
              <a:t> thus allowing you to fall on something soft. </a:t>
            </a:r>
          </a:p>
        </p:txBody>
      </p:sp>
      <p:sp>
        <p:nvSpPr>
          <p:cNvPr id="43013" name="Text Box 8"/>
          <p:cNvSpPr txBox="1">
            <a:spLocks noChangeArrowheads="1"/>
          </p:cNvSpPr>
          <p:nvPr/>
        </p:nvSpPr>
        <p:spPr bwMode="auto">
          <a:xfrm>
            <a:off x="990600" y="255588"/>
            <a:ext cx="7248525" cy="579437"/>
          </a:xfrm>
          <a:prstGeom prst="rect">
            <a:avLst/>
          </a:prstGeom>
          <a:noFill/>
          <a:ln w="9525">
            <a:noFill/>
            <a:miter lim="800000"/>
            <a:headEnd/>
            <a:tailEnd/>
          </a:ln>
        </p:spPr>
        <p:txBody>
          <a:bodyPr wrap="none">
            <a:spAutoFit/>
          </a:bodyPr>
          <a:lstStyle/>
          <a:p>
            <a:r>
              <a:rPr lang="en-US" b="1">
                <a:solidFill>
                  <a:schemeClr val="accent1"/>
                </a:solidFill>
              </a:rPr>
              <a:t>Safety Device for Walking on Icy Pavements</a:t>
            </a:r>
            <a:r>
              <a:rPr lang="en-US" sz="2800">
                <a:solidFill>
                  <a:schemeClr val="accent1"/>
                </a:solidFill>
              </a:rPr>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title"/>
          </p:nvPr>
        </p:nvSpPr>
        <p:spPr/>
        <p:txBody>
          <a:bodyPr/>
          <a:lstStyle/>
          <a:p>
            <a:pPr eaLnBrk="1" hangingPunct="1"/>
            <a:r>
              <a:rPr lang="en-US" sz="4000" smtClean="0"/>
              <a:t>Squeeze Orange Juice</a:t>
            </a:r>
            <a:br>
              <a:rPr lang="en-US" sz="4000" smtClean="0"/>
            </a:br>
            <a:r>
              <a:rPr lang="en-US" sz="4000" smtClean="0"/>
              <a:t>Rube Goldberg Machine </a:t>
            </a:r>
          </a:p>
        </p:txBody>
      </p:sp>
      <p:pic>
        <p:nvPicPr>
          <p:cNvPr id="44035" name="2007 rube goldburg.wmv">
            <a:hlinkClick r:id="" action="ppaction://media"/>
          </p:cNvPr>
          <p:cNvPicPr>
            <a:picLocks noChangeAspect="1" noChangeArrowheads="1"/>
          </p:cNvPicPr>
          <p:nvPr>
            <p:ph idx="1"/>
            <a:quickTimeFile r:link="rId1"/>
          </p:nvPr>
        </p:nvPicPr>
        <p:blipFill>
          <a:blip r:embed="rId3"/>
          <a:srcRect/>
          <a:stretch>
            <a:fillRect/>
          </a:stretch>
        </p:blipFill>
        <p:spPr>
          <a:xfrm>
            <a:off x="3429000" y="2590800"/>
            <a:ext cx="3048000" cy="22860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126)">
                                      <p:cBhvr>
                                        <p:cTn id="6" dur="287649" fill="hold"/>
                                        <p:tgtEl>
                                          <p:spTgt spid="44035"/>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showWhenStopped="0">
                <p:cTn id="7" fill="hold" display="0">
                  <p:stCondLst>
                    <p:cond delay="indefinite"/>
                  </p:stCondLst>
                  <p:endCondLst>
                    <p:cond evt="onNext" delay="0">
                      <p:tgtEl>
                        <p:sldTgt/>
                      </p:tgtEl>
                    </p:cond>
                    <p:cond evt="onPrev" delay="0">
                      <p:tgtEl>
                        <p:sldTgt/>
                      </p:tgtEl>
                    </p:cond>
                  </p:endCondLst>
                </p:cTn>
                <p:tgtEl>
                  <p:spTgt spid="44035"/>
                </p:tgtEl>
              </p:cMediaNode>
            </p:video>
            <p:seq concurrent="1" nextAc="seek">
              <p:cTn id="8" restart="whenNotActive" fill="hold" evtFilter="cancelBubble" nodeType="interactiveSeq">
                <p:stCondLst>
                  <p:cond evt="onClick" delay="0">
                    <p:tgtEl>
                      <p:spTgt spid="4403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4035"/>
                                        </p:tgtEl>
                                      </p:cBhvr>
                                    </p:cmd>
                                  </p:childTnLst>
                                </p:cTn>
                              </p:par>
                            </p:childTnLst>
                          </p:cTn>
                        </p:par>
                      </p:childTnLst>
                    </p:cTn>
                  </p:par>
                </p:childTnLst>
              </p:cTn>
              <p:nextCondLst>
                <p:cond evt="onClick" delay="0">
                  <p:tgtEl>
                    <p:spTgt spid="44035"/>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Inclined Plane</a:t>
            </a:r>
          </a:p>
        </p:txBody>
      </p:sp>
      <p:pic>
        <p:nvPicPr>
          <p:cNvPr id="19459" name="Picture 4" descr="pyramids"/>
          <p:cNvPicPr>
            <a:picLocks noChangeAspect="1" noChangeArrowheads="1"/>
          </p:cNvPicPr>
          <p:nvPr>
            <p:ph type="body" idx="1"/>
          </p:nvPr>
        </p:nvPicPr>
        <p:blipFill>
          <a:blip r:embed="rId2"/>
          <a:srcRect/>
          <a:stretch>
            <a:fillRect/>
          </a:stretch>
        </p:blipFill>
        <p:spPr>
          <a:xfrm>
            <a:off x="3657600" y="2743200"/>
            <a:ext cx="5486400" cy="4114800"/>
          </a:xfrm>
          <a:noFill/>
        </p:spPr>
      </p:pic>
      <p:pic>
        <p:nvPicPr>
          <p:cNvPr id="19460" name="Picture 5"/>
          <p:cNvPicPr>
            <a:picLocks noChangeAspect="1" noChangeArrowheads="1"/>
          </p:cNvPicPr>
          <p:nvPr/>
        </p:nvPicPr>
        <p:blipFill>
          <a:blip r:embed="rId3"/>
          <a:srcRect/>
          <a:stretch>
            <a:fillRect/>
          </a:stretch>
        </p:blipFill>
        <p:spPr bwMode="auto">
          <a:xfrm>
            <a:off x="762000" y="1600200"/>
            <a:ext cx="4476750"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66800" y="-228600"/>
            <a:ext cx="7772400" cy="1143000"/>
          </a:xfrm>
        </p:spPr>
        <p:txBody>
          <a:bodyPr/>
          <a:lstStyle/>
          <a:p>
            <a:pPr eaLnBrk="1" hangingPunct="1"/>
            <a:r>
              <a:rPr lang="en-US" smtClean="0"/>
              <a:t>Inclined Plane</a:t>
            </a:r>
          </a:p>
        </p:txBody>
      </p:sp>
      <p:sp>
        <p:nvSpPr>
          <p:cNvPr id="20483" name="Rectangle 3"/>
          <p:cNvSpPr>
            <a:spLocks noGrp="1" noChangeArrowheads="1"/>
          </p:cNvSpPr>
          <p:nvPr>
            <p:ph type="body" idx="1"/>
          </p:nvPr>
        </p:nvSpPr>
        <p:spPr>
          <a:xfrm>
            <a:off x="1066800" y="914400"/>
            <a:ext cx="7772400" cy="4114800"/>
          </a:xfrm>
        </p:spPr>
        <p:txBody>
          <a:bodyPr/>
          <a:lstStyle/>
          <a:p>
            <a:pPr eaLnBrk="1" hangingPunct="1"/>
            <a:r>
              <a:rPr lang="en-US" sz="2400" smtClean="0"/>
              <a:t>The Egyptians used simple machines to build the pyramids.  One method was to build a very long incline out of dirt that rose upward to the top of the pyramid very gently.  The blocks of stone were placed on large logs (another type of simple machine - the wheel and axle) and pushed slowly up the long, gentle inclined plane to the top of the pyramid.</a:t>
            </a:r>
          </a:p>
        </p:txBody>
      </p:sp>
      <p:pic>
        <p:nvPicPr>
          <p:cNvPr id="20484" name="Picture 4"/>
          <p:cNvPicPr>
            <a:picLocks noChangeAspect="1" noChangeArrowheads="1"/>
          </p:cNvPicPr>
          <p:nvPr/>
        </p:nvPicPr>
        <p:blipFill>
          <a:blip r:embed="rId2"/>
          <a:srcRect/>
          <a:stretch>
            <a:fillRect/>
          </a:stretch>
        </p:blipFill>
        <p:spPr bwMode="auto">
          <a:xfrm>
            <a:off x="914400" y="3798888"/>
            <a:ext cx="4114800" cy="3059112"/>
          </a:xfrm>
          <a:prstGeom prst="rect">
            <a:avLst/>
          </a:prstGeom>
          <a:noFill/>
          <a:ln w="9525">
            <a:noFill/>
            <a:miter lim="800000"/>
            <a:headEnd/>
            <a:tailEnd/>
          </a:ln>
        </p:spPr>
      </p:pic>
      <p:pic>
        <p:nvPicPr>
          <p:cNvPr id="20485" name="Picture 5"/>
          <p:cNvPicPr>
            <a:picLocks noChangeAspect="1" noChangeArrowheads="1"/>
          </p:cNvPicPr>
          <p:nvPr/>
        </p:nvPicPr>
        <p:blipFill>
          <a:blip r:embed="rId3"/>
          <a:srcRect/>
          <a:stretch>
            <a:fillRect/>
          </a:stretch>
        </p:blipFill>
        <p:spPr bwMode="auto">
          <a:xfrm>
            <a:off x="5105400" y="3871913"/>
            <a:ext cx="3733800" cy="2986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Inclined Planes</a:t>
            </a:r>
          </a:p>
        </p:txBody>
      </p:sp>
      <p:sp>
        <p:nvSpPr>
          <p:cNvPr id="21507" name="Rectangle 3"/>
          <p:cNvSpPr>
            <a:spLocks noGrp="1" noChangeArrowheads="1"/>
          </p:cNvSpPr>
          <p:nvPr>
            <p:ph type="body" sz="half" idx="1"/>
          </p:nvPr>
        </p:nvSpPr>
        <p:spPr/>
        <p:txBody>
          <a:bodyPr/>
          <a:lstStyle/>
          <a:p>
            <a:pPr eaLnBrk="1" hangingPunct="1"/>
            <a:r>
              <a:rPr lang="en-US" sz="2800" smtClean="0"/>
              <a:t>An inclined plane is a flat surface that is higher on one end</a:t>
            </a:r>
          </a:p>
          <a:p>
            <a:pPr eaLnBrk="1" hangingPunct="1"/>
            <a:r>
              <a:rPr lang="en-US" sz="2800" smtClean="0"/>
              <a:t>Inclined planes make the work of moving things easier</a:t>
            </a:r>
          </a:p>
        </p:txBody>
      </p:sp>
      <p:pic>
        <p:nvPicPr>
          <p:cNvPr id="21508" name="Picture 4" descr="bathtub"/>
          <p:cNvPicPr>
            <a:picLocks noChangeAspect="1" noChangeArrowheads="1"/>
          </p:cNvPicPr>
          <p:nvPr/>
        </p:nvPicPr>
        <p:blipFill>
          <a:blip r:embed="rId3"/>
          <a:srcRect/>
          <a:stretch>
            <a:fillRect/>
          </a:stretch>
        </p:blipFill>
        <p:spPr bwMode="auto">
          <a:xfrm>
            <a:off x="5943600" y="0"/>
            <a:ext cx="3200400" cy="2400300"/>
          </a:xfrm>
          <a:prstGeom prst="rect">
            <a:avLst/>
          </a:prstGeom>
          <a:noFill/>
          <a:ln w="9525">
            <a:noFill/>
            <a:miter lim="800000"/>
            <a:headEnd/>
            <a:tailEnd/>
          </a:ln>
        </p:spPr>
      </p:pic>
      <p:pic>
        <p:nvPicPr>
          <p:cNvPr id="21509" name="Picture 5" descr="ramps"/>
          <p:cNvPicPr>
            <a:picLocks noChangeAspect="1" noChangeArrowheads="1"/>
          </p:cNvPicPr>
          <p:nvPr/>
        </p:nvPicPr>
        <p:blipFill>
          <a:blip r:embed="rId4"/>
          <a:srcRect/>
          <a:stretch>
            <a:fillRect/>
          </a:stretch>
        </p:blipFill>
        <p:spPr bwMode="auto">
          <a:xfrm>
            <a:off x="6934200" y="4641850"/>
            <a:ext cx="1924050" cy="1763713"/>
          </a:xfrm>
          <a:prstGeom prst="rect">
            <a:avLst/>
          </a:prstGeom>
          <a:noFill/>
          <a:ln w="9525">
            <a:noFill/>
            <a:miter lim="800000"/>
            <a:headEnd/>
            <a:tailEnd/>
          </a:ln>
        </p:spPr>
      </p:pic>
      <p:pic>
        <p:nvPicPr>
          <p:cNvPr id="21510" name="Picture 6" descr="stairs"/>
          <p:cNvPicPr>
            <a:picLocks noChangeAspect="1" noChangeArrowheads="1"/>
          </p:cNvPicPr>
          <p:nvPr>
            <p:ph type="clipArt" sz="half" idx="2"/>
          </p:nvPr>
        </p:nvPicPr>
        <p:blipFill>
          <a:blip r:embed="rId5"/>
          <a:srcRect/>
          <a:stretch>
            <a:fillRect/>
          </a:stretch>
        </p:blipFill>
        <p:spPr>
          <a:xfrm>
            <a:off x="5029200" y="2305050"/>
            <a:ext cx="3810000" cy="2857500"/>
          </a:xfr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inclined plane.wmv">
            <a:hlinkClick r:id="" action="ppaction://media"/>
          </p:cNvPr>
          <p:cNvPicPr>
            <a:picLocks noRot="1" noChangeAspect="1" noChangeArrowheads="1"/>
          </p:cNvPicPr>
          <p:nvPr>
            <a:quickTimeFile r:link="rId1"/>
          </p:nvPr>
        </p:nvPicPr>
        <p:blipFill>
          <a:blip r:embed="rId3"/>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40)">
                                      <p:cBhvr>
                                        <p:cTn id="6" dur="252492" fill="hold"/>
                                        <p:tgtEl>
                                          <p:spTgt spid="23554"/>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23554"/>
                </p:tgtEl>
              </p:cMediaNode>
            </p:video>
            <p:seq concurrent="1" nextAc="seek">
              <p:cTn id="8" restart="whenNotActive" fill="hold" evtFilter="cancelBubble" nodeType="interactiveSeq">
                <p:stCondLst>
                  <p:cond evt="onClick" delay="0">
                    <p:tgtEl>
                      <p:spTgt spid="2355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3554"/>
                                        </p:tgtEl>
                                      </p:cBhvr>
                                    </p:cmd>
                                  </p:childTnLst>
                                </p:cTn>
                              </p:par>
                            </p:childTnLst>
                          </p:cTn>
                        </p:par>
                      </p:childTnLst>
                    </p:cTn>
                  </p:par>
                </p:childTnLst>
              </p:cTn>
              <p:nextCondLst>
                <p:cond evt="onClick" delay="0">
                  <p:tgtEl>
                    <p:spTgt spid="2355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066800" y="0"/>
            <a:ext cx="7772400" cy="1143000"/>
          </a:xfrm>
        </p:spPr>
        <p:txBody>
          <a:bodyPr/>
          <a:lstStyle/>
          <a:p>
            <a:pPr eaLnBrk="1" hangingPunct="1"/>
            <a:r>
              <a:rPr lang="en-US" smtClean="0"/>
              <a:t>Work input and output</a:t>
            </a:r>
          </a:p>
        </p:txBody>
      </p:sp>
      <p:sp>
        <p:nvSpPr>
          <p:cNvPr id="59395" name="Rectangle 3"/>
          <p:cNvSpPr>
            <a:spLocks noGrp="1" noChangeArrowheads="1"/>
          </p:cNvSpPr>
          <p:nvPr>
            <p:ph type="body" idx="1"/>
          </p:nvPr>
        </p:nvSpPr>
        <p:spPr>
          <a:xfrm>
            <a:off x="762000" y="1219200"/>
            <a:ext cx="7772400" cy="3352800"/>
          </a:xfrm>
        </p:spPr>
        <p:txBody>
          <a:bodyPr/>
          <a:lstStyle/>
          <a:p>
            <a:pPr eaLnBrk="1" hangingPunct="1">
              <a:lnSpc>
                <a:spcPct val="80000"/>
              </a:lnSpc>
            </a:pPr>
            <a:r>
              <a:rPr lang="en-US" b="1" smtClean="0">
                <a:solidFill>
                  <a:schemeClr val="tx2"/>
                </a:solidFill>
              </a:rPr>
              <a:t>Work input is the amount of work done </a:t>
            </a:r>
            <a:r>
              <a:rPr lang="en-US" b="1" u="sng" smtClean="0">
                <a:solidFill>
                  <a:schemeClr val="tx2"/>
                </a:solidFill>
              </a:rPr>
              <a:t>on </a:t>
            </a:r>
            <a:r>
              <a:rPr lang="en-US" b="1" smtClean="0">
                <a:solidFill>
                  <a:schemeClr val="tx2"/>
                </a:solidFill>
              </a:rPr>
              <a:t>a machine. </a:t>
            </a:r>
          </a:p>
          <a:p>
            <a:pPr lvl="1" eaLnBrk="1" hangingPunct="1">
              <a:lnSpc>
                <a:spcPct val="80000"/>
              </a:lnSpc>
            </a:pPr>
            <a:r>
              <a:rPr lang="en-US" sz="3200" b="1" smtClean="0">
                <a:solidFill>
                  <a:schemeClr val="tx2"/>
                </a:solidFill>
              </a:rPr>
              <a:t>Input force x input distance</a:t>
            </a:r>
          </a:p>
          <a:p>
            <a:pPr lvl="1" eaLnBrk="1" hangingPunct="1">
              <a:lnSpc>
                <a:spcPct val="80000"/>
              </a:lnSpc>
              <a:buFont typeface="Wingdings" pitchFamily="2" charset="2"/>
              <a:buNone/>
            </a:pPr>
            <a:endParaRPr lang="en-US" b="1" smtClean="0">
              <a:solidFill>
                <a:schemeClr val="tx2"/>
              </a:solidFill>
            </a:endParaRPr>
          </a:p>
          <a:p>
            <a:pPr eaLnBrk="1" hangingPunct="1">
              <a:lnSpc>
                <a:spcPct val="80000"/>
              </a:lnSpc>
            </a:pPr>
            <a:r>
              <a:rPr lang="en-US" b="1" smtClean="0">
                <a:solidFill>
                  <a:schemeClr val="tx2"/>
                </a:solidFill>
              </a:rPr>
              <a:t>Work output is the amount of work done </a:t>
            </a:r>
            <a:r>
              <a:rPr lang="en-US" b="1" u="sng" smtClean="0">
                <a:solidFill>
                  <a:schemeClr val="tx2"/>
                </a:solidFill>
              </a:rPr>
              <a:t>by</a:t>
            </a:r>
            <a:r>
              <a:rPr lang="en-US" b="1" smtClean="0">
                <a:solidFill>
                  <a:schemeClr val="tx2"/>
                </a:solidFill>
              </a:rPr>
              <a:t> a machine.</a:t>
            </a:r>
          </a:p>
          <a:p>
            <a:pPr lvl="1" eaLnBrk="1" hangingPunct="1">
              <a:lnSpc>
                <a:spcPct val="80000"/>
              </a:lnSpc>
            </a:pPr>
            <a:r>
              <a:rPr lang="en-US" sz="3200" b="1" smtClean="0">
                <a:solidFill>
                  <a:schemeClr val="tx2"/>
                </a:solidFill>
              </a:rPr>
              <a:t>Output force x output distance </a:t>
            </a:r>
          </a:p>
        </p:txBody>
      </p:sp>
      <p:sp>
        <p:nvSpPr>
          <p:cNvPr id="24580" name="AutoShape 4"/>
          <p:cNvSpPr>
            <a:spLocks noChangeArrowheads="1"/>
          </p:cNvSpPr>
          <p:nvPr/>
        </p:nvSpPr>
        <p:spPr bwMode="auto">
          <a:xfrm>
            <a:off x="6096000" y="5029200"/>
            <a:ext cx="2362200" cy="1219200"/>
          </a:xfrm>
          <a:prstGeom prst="rtTriangle">
            <a:avLst/>
          </a:prstGeom>
          <a:solidFill>
            <a:schemeClr val="accent1"/>
          </a:solidFill>
          <a:ln w="9525">
            <a:solidFill>
              <a:schemeClr val="tx1"/>
            </a:solidFill>
            <a:miter lim="800000"/>
            <a:headEnd/>
            <a:tailEnd/>
          </a:ln>
        </p:spPr>
        <p:txBody>
          <a:bodyPr wrap="none" anchor="ctr"/>
          <a:lstStyle/>
          <a:p>
            <a:pPr algn="ctr"/>
            <a:endParaRPr lang="en-US" sz="2800"/>
          </a:p>
        </p:txBody>
      </p:sp>
      <p:sp>
        <p:nvSpPr>
          <p:cNvPr id="24581" name="AutoShape 8"/>
          <p:cNvSpPr>
            <a:spLocks/>
          </p:cNvSpPr>
          <p:nvPr/>
        </p:nvSpPr>
        <p:spPr bwMode="auto">
          <a:xfrm rot="-3776525">
            <a:off x="7128669" y="4148931"/>
            <a:ext cx="477838" cy="2543175"/>
          </a:xfrm>
          <a:prstGeom prst="rightBrace">
            <a:avLst>
              <a:gd name="adj1" fmla="val 44352"/>
              <a:gd name="adj2" fmla="val 50000"/>
            </a:avLst>
          </a:prstGeom>
          <a:noFill/>
          <a:ln w="9525">
            <a:solidFill>
              <a:schemeClr val="tx1"/>
            </a:solidFill>
            <a:miter lim="800000"/>
            <a:headEnd/>
            <a:tailEnd/>
          </a:ln>
        </p:spPr>
        <p:txBody>
          <a:bodyPr wrap="none" anchor="ctr"/>
          <a:lstStyle/>
          <a:p>
            <a:endParaRPr lang="en-US"/>
          </a:p>
        </p:txBody>
      </p:sp>
      <p:sp>
        <p:nvSpPr>
          <p:cNvPr id="24582" name="Text Box 9"/>
          <p:cNvSpPr txBox="1">
            <a:spLocks noChangeArrowheads="1"/>
          </p:cNvSpPr>
          <p:nvPr/>
        </p:nvSpPr>
        <p:spPr bwMode="auto">
          <a:xfrm>
            <a:off x="7375525" y="4635500"/>
            <a:ext cx="831850" cy="519113"/>
          </a:xfrm>
          <a:prstGeom prst="rect">
            <a:avLst/>
          </a:prstGeom>
          <a:noFill/>
          <a:ln w="9525">
            <a:noFill/>
            <a:miter lim="800000"/>
            <a:headEnd/>
            <a:tailEnd/>
          </a:ln>
        </p:spPr>
        <p:txBody>
          <a:bodyPr wrap="none">
            <a:spAutoFit/>
          </a:bodyPr>
          <a:lstStyle/>
          <a:p>
            <a:r>
              <a:rPr lang="en-US" sz="2800"/>
              <a:t>15 m</a:t>
            </a:r>
          </a:p>
        </p:txBody>
      </p:sp>
      <p:sp>
        <p:nvSpPr>
          <p:cNvPr id="24583" name="AutoShape 10"/>
          <p:cNvSpPr>
            <a:spLocks/>
          </p:cNvSpPr>
          <p:nvPr/>
        </p:nvSpPr>
        <p:spPr bwMode="auto">
          <a:xfrm>
            <a:off x="5867400" y="5029200"/>
            <a:ext cx="152400" cy="1219200"/>
          </a:xfrm>
          <a:prstGeom prst="leftBrace">
            <a:avLst>
              <a:gd name="adj1" fmla="val 66667"/>
              <a:gd name="adj2" fmla="val 50000"/>
            </a:avLst>
          </a:prstGeom>
          <a:noFill/>
          <a:ln w="9525">
            <a:solidFill>
              <a:schemeClr val="tx1"/>
            </a:solidFill>
            <a:miter lim="800000"/>
            <a:headEnd/>
            <a:tailEnd/>
          </a:ln>
        </p:spPr>
        <p:txBody>
          <a:bodyPr wrap="none" anchor="ctr"/>
          <a:lstStyle/>
          <a:p>
            <a:endParaRPr lang="en-US"/>
          </a:p>
        </p:txBody>
      </p:sp>
      <p:sp>
        <p:nvSpPr>
          <p:cNvPr id="24584" name="Text Box 11"/>
          <p:cNvSpPr txBox="1">
            <a:spLocks noChangeArrowheads="1"/>
          </p:cNvSpPr>
          <p:nvPr/>
        </p:nvSpPr>
        <p:spPr bwMode="auto">
          <a:xfrm>
            <a:off x="5257800" y="5334000"/>
            <a:ext cx="669925" cy="519113"/>
          </a:xfrm>
          <a:prstGeom prst="rect">
            <a:avLst/>
          </a:prstGeom>
          <a:noFill/>
          <a:ln w="9525">
            <a:noFill/>
            <a:miter lim="800000"/>
            <a:headEnd/>
            <a:tailEnd/>
          </a:ln>
        </p:spPr>
        <p:txBody>
          <a:bodyPr wrap="none">
            <a:spAutoFit/>
          </a:bodyPr>
          <a:lstStyle/>
          <a:p>
            <a:r>
              <a:rPr lang="en-US" sz="2800"/>
              <a:t>3 m</a:t>
            </a:r>
          </a:p>
        </p:txBody>
      </p:sp>
      <p:sp>
        <p:nvSpPr>
          <p:cNvPr id="59404" name="Text Box 12"/>
          <p:cNvSpPr txBox="1">
            <a:spLocks noChangeArrowheads="1"/>
          </p:cNvSpPr>
          <p:nvPr/>
        </p:nvSpPr>
        <p:spPr bwMode="auto">
          <a:xfrm>
            <a:off x="914400" y="4572000"/>
            <a:ext cx="4321175" cy="1801813"/>
          </a:xfrm>
          <a:prstGeom prst="rect">
            <a:avLst/>
          </a:prstGeom>
          <a:noFill/>
          <a:ln w="9525">
            <a:noFill/>
            <a:miter lim="800000"/>
            <a:headEnd/>
            <a:tailEnd/>
          </a:ln>
        </p:spPr>
        <p:txBody>
          <a:bodyPr>
            <a:spAutoFit/>
          </a:bodyPr>
          <a:lstStyle/>
          <a:p>
            <a:pPr>
              <a:spcBef>
                <a:spcPct val="50000"/>
              </a:spcBef>
            </a:pPr>
            <a:r>
              <a:rPr lang="en-US" sz="2800"/>
              <a:t>Wout = Win</a:t>
            </a:r>
          </a:p>
          <a:p>
            <a:pPr>
              <a:spcBef>
                <a:spcPct val="50000"/>
              </a:spcBef>
            </a:pPr>
            <a:r>
              <a:rPr lang="en-US" sz="2800"/>
              <a:t>F</a:t>
            </a:r>
            <a:r>
              <a:rPr lang="en-US" sz="2000"/>
              <a:t>out</a:t>
            </a:r>
            <a:r>
              <a:rPr lang="en-US" sz="2800"/>
              <a:t> x D</a:t>
            </a:r>
            <a:r>
              <a:rPr lang="en-US" sz="2000"/>
              <a:t>out</a:t>
            </a:r>
            <a:r>
              <a:rPr lang="en-US" sz="2800"/>
              <a:t> = F</a:t>
            </a:r>
            <a:r>
              <a:rPr lang="en-US" sz="2000"/>
              <a:t>in</a:t>
            </a:r>
            <a:r>
              <a:rPr lang="en-US" sz="2800"/>
              <a:t> x D</a:t>
            </a:r>
            <a:r>
              <a:rPr lang="en-US" sz="2000"/>
              <a:t>in</a:t>
            </a:r>
          </a:p>
          <a:p>
            <a:pPr>
              <a:spcBef>
                <a:spcPct val="50000"/>
              </a:spcBef>
            </a:pPr>
            <a:r>
              <a:rPr lang="en-US" sz="2800"/>
              <a:t>10N x 3m = </a:t>
            </a:r>
            <a:r>
              <a:rPr lang="en-US" sz="2800">
                <a:solidFill>
                  <a:srgbClr val="FF0000"/>
                </a:solidFill>
              </a:rPr>
              <a:t>2</a:t>
            </a:r>
            <a:r>
              <a:rPr lang="en-US" sz="2800"/>
              <a:t>N x 15m </a:t>
            </a:r>
          </a:p>
        </p:txBody>
      </p:sp>
      <p:sp>
        <p:nvSpPr>
          <p:cNvPr id="24586" name="Rectangle 13"/>
          <p:cNvSpPr>
            <a:spLocks noChangeArrowheads="1"/>
          </p:cNvSpPr>
          <p:nvPr/>
        </p:nvSpPr>
        <p:spPr bwMode="auto">
          <a:xfrm>
            <a:off x="5334000" y="5943600"/>
            <a:ext cx="609600" cy="381000"/>
          </a:xfrm>
          <a:prstGeom prst="rect">
            <a:avLst/>
          </a:prstGeom>
          <a:solidFill>
            <a:schemeClr val="accent1"/>
          </a:solidFill>
          <a:ln w="9525">
            <a:solidFill>
              <a:schemeClr val="tx1"/>
            </a:solidFill>
            <a:miter lim="800000"/>
            <a:headEnd/>
            <a:tailEnd/>
          </a:ln>
        </p:spPr>
        <p:txBody>
          <a:bodyPr wrap="none" anchor="ctr"/>
          <a:lstStyle/>
          <a:p>
            <a:pPr algn="ctr"/>
            <a:r>
              <a:rPr lang="en-US" sz="2800">
                <a:solidFill>
                  <a:srgbClr val="FF0000"/>
                </a:solidFill>
              </a:rPr>
              <a:t>10 N</a:t>
            </a:r>
          </a:p>
        </p:txBody>
      </p:sp>
      <p:sp>
        <p:nvSpPr>
          <p:cNvPr id="24587" name="Text Box 16"/>
          <p:cNvSpPr txBox="1">
            <a:spLocks noChangeArrowheads="1"/>
          </p:cNvSpPr>
          <p:nvPr/>
        </p:nvSpPr>
        <p:spPr bwMode="auto">
          <a:xfrm>
            <a:off x="8518525" y="5778500"/>
            <a:ext cx="523875" cy="519113"/>
          </a:xfrm>
          <a:prstGeom prst="rect">
            <a:avLst/>
          </a:prstGeom>
          <a:noFill/>
          <a:ln w="9525">
            <a:noFill/>
            <a:miter lim="800000"/>
            <a:headEnd/>
            <a:tailEnd/>
          </a:ln>
        </p:spPr>
        <p:txBody>
          <a:bodyPr wrap="none">
            <a:spAutoFit/>
          </a:bodyPr>
          <a:lstStyle/>
          <a:p>
            <a:r>
              <a:rPr lang="en-US" sz="2800">
                <a:solidFill>
                  <a:srgbClr val="FF0000"/>
                </a:solidFill>
              </a:rPr>
              <a:t>F</a:t>
            </a:r>
            <a:r>
              <a:rPr lang="en-US" sz="2000">
                <a:solidFill>
                  <a:srgbClr val="FF0000"/>
                </a:solidFill>
              </a:rPr>
              <a:t>in</a:t>
            </a:r>
          </a:p>
        </p:txBody>
      </p:sp>
      <p:sp>
        <p:nvSpPr>
          <p:cNvPr id="24588" name="Rectangle 18"/>
          <p:cNvSpPr>
            <a:spLocks noChangeArrowheads="1"/>
          </p:cNvSpPr>
          <p:nvPr/>
        </p:nvSpPr>
        <p:spPr bwMode="auto">
          <a:xfrm>
            <a:off x="6705600" y="4648200"/>
            <a:ext cx="844550" cy="519113"/>
          </a:xfrm>
          <a:prstGeom prst="rect">
            <a:avLst/>
          </a:prstGeom>
          <a:noFill/>
          <a:ln w="9525">
            <a:noFill/>
            <a:miter lim="800000"/>
            <a:headEnd/>
            <a:tailEnd/>
          </a:ln>
        </p:spPr>
        <p:txBody>
          <a:bodyPr>
            <a:spAutoFit/>
          </a:bodyPr>
          <a:lstStyle/>
          <a:p>
            <a:r>
              <a:rPr lang="en-US" sz="2800"/>
              <a:t>D</a:t>
            </a:r>
            <a:r>
              <a:rPr lang="en-US" sz="2000"/>
              <a:t>in</a:t>
            </a:r>
          </a:p>
        </p:txBody>
      </p:sp>
      <p:sp>
        <p:nvSpPr>
          <p:cNvPr id="24589" name="Text Box 19"/>
          <p:cNvSpPr txBox="1">
            <a:spLocks noChangeArrowheads="1"/>
          </p:cNvSpPr>
          <p:nvPr/>
        </p:nvSpPr>
        <p:spPr bwMode="auto">
          <a:xfrm>
            <a:off x="5105400" y="4800600"/>
            <a:ext cx="684213" cy="519113"/>
          </a:xfrm>
          <a:prstGeom prst="rect">
            <a:avLst/>
          </a:prstGeom>
          <a:noFill/>
          <a:ln w="9525">
            <a:noFill/>
            <a:miter lim="800000"/>
            <a:headEnd/>
            <a:tailEnd/>
          </a:ln>
        </p:spPr>
        <p:txBody>
          <a:bodyPr wrap="none">
            <a:spAutoFit/>
          </a:bodyPr>
          <a:lstStyle/>
          <a:p>
            <a:r>
              <a:rPr lang="en-US" sz="2800"/>
              <a:t>D</a:t>
            </a:r>
            <a:r>
              <a:rPr lang="en-US" sz="2000"/>
              <a:t>out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939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939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939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59404"/>
                                        </p:tgtEl>
                                        <p:attrNameLst>
                                          <p:attrName>style.visibility</p:attrName>
                                        </p:attrNameLst>
                                      </p:cBhvr>
                                      <p:to>
                                        <p:strVal val="visible"/>
                                      </p:to>
                                    </p:set>
                                    <p:animEffect transition="in" filter="dissolve">
                                      <p:cBhvr>
                                        <p:cTn id="19" dur="500"/>
                                        <p:tgtEl>
                                          <p:spTgt spid="594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P spid="5940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z="4000" smtClean="0">
                <a:latin typeface="Batang" pitchFamily="18" charset="-127"/>
              </a:rPr>
              <a:t>Inclined Plane -</a:t>
            </a:r>
            <a:br>
              <a:rPr lang="en-US" sz="4000" smtClean="0">
                <a:latin typeface="Batang" pitchFamily="18" charset="-127"/>
              </a:rPr>
            </a:br>
            <a:r>
              <a:rPr lang="en-US" sz="4000" smtClean="0">
                <a:latin typeface="Batang" pitchFamily="18" charset="-127"/>
              </a:rPr>
              <a:t>Mechanical Advantage</a:t>
            </a:r>
          </a:p>
        </p:txBody>
      </p:sp>
      <p:sp>
        <p:nvSpPr>
          <p:cNvPr id="25603" name="Rectangle 3"/>
          <p:cNvSpPr>
            <a:spLocks noGrp="1" noChangeArrowheads="1"/>
          </p:cNvSpPr>
          <p:nvPr>
            <p:ph type="body" sz="half" idx="1"/>
          </p:nvPr>
        </p:nvSpPr>
        <p:spPr>
          <a:xfrm>
            <a:off x="609600" y="1676400"/>
            <a:ext cx="3967163" cy="4114800"/>
          </a:xfrm>
        </p:spPr>
        <p:txBody>
          <a:bodyPr/>
          <a:lstStyle/>
          <a:p>
            <a:pPr eaLnBrk="1" hangingPunct="1">
              <a:lnSpc>
                <a:spcPct val="90000"/>
              </a:lnSpc>
            </a:pPr>
            <a:r>
              <a:rPr lang="en-US" sz="2400" smtClean="0">
                <a:latin typeface="Batang" pitchFamily="18" charset="-127"/>
              </a:rPr>
              <a:t>The mechanical advantage of an inclined plane is equal to the length of the slope divided by the height of the inclined plane. </a:t>
            </a:r>
          </a:p>
          <a:p>
            <a:pPr eaLnBrk="1" hangingPunct="1">
              <a:lnSpc>
                <a:spcPct val="90000"/>
              </a:lnSpc>
            </a:pPr>
            <a:r>
              <a:rPr lang="en-US" sz="2400" smtClean="0">
                <a:latin typeface="Batang" pitchFamily="18" charset="-127"/>
              </a:rPr>
              <a:t>While the inclined plane produces a mechanical advantage, it does so by increasing the distance through which the force must move. </a:t>
            </a:r>
          </a:p>
        </p:txBody>
      </p:sp>
      <p:pic>
        <p:nvPicPr>
          <p:cNvPr id="70660" name="Picture 4" descr="Inclined_plane2"/>
          <p:cNvPicPr>
            <a:picLocks noChangeAspect="1" noChangeArrowheads="1"/>
          </p:cNvPicPr>
          <p:nvPr>
            <p:ph sz="half" idx="2"/>
          </p:nvPr>
        </p:nvPicPr>
        <p:blipFill>
          <a:blip r:embed="rId2"/>
          <a:srcRect/>
          <a:stretch>
            <a:fillRect/>
          </a:stretch>
        </p:blipFill>
        <p:spPr>
          <a:xfrm>
            <a:off x="4572000" y="1600200"/>
            <a:ext cx="4572000" cy="4014788"/>
          </a:xfr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70660"/>
                                        </p:tgtEl>
                                        <p:attrNameLst>
                                          <p:attrName>style.visibility</p:attrName>
                                        </p:attrNameLst>
                                      </p:cBhvr>
                                      <p:to>
                                        <p:strVal val="visible"/>
                                      </p:to>
                                    </p:set>
                                    <p:anim from="(-#ppt_w/2)" to="(#ppt_x)" calcmode="lin" valueType="num">
                                      <p:cBhvr>
                                        <p:cTn id="7" dur="600" fill="hold">
                                          <p:stCondLst>
                                            <p:cond delay="0"/>
                                          </p:stCondLst>
                                        </p:cTn>
                                        <p:tgtEl>
                                          <p:spTgt spid="70660"/>
                                        </p:tgtEl>
                                        <p:attrNameLst>
                                          <p:attrName>ppt_x</p:attrName>
                                        </p:attrNameLst>
                                      </p:cBhvr>
                                    </p:anim>
                                    <p:anim from="0" to="-1.0" calcmode="lin" valueType="num">
                                      <p:cBhvr>
                                        <p:cTn id="8" dur="200" decel="50000" autoRev="1" fill="hold">
                                          <p:stCondLst>
                                            <p:cond delay="600"/>
                                          </p:stCondLst>
                                        </p:cTn>
                                        <p:tgtEl>
                                          <p:spTgt spid="70660"/>
                                        </p:tgtEl>
                                        <p:attrNameLst>
                                          <p:attrName>xshear</p:attrName>
                                        </p:attrNameLst>
                                      </p:cBhvr>
                                    </p:anim>
                                    <p:animScale>
                                      <p:cBhvr>
                                        <p:cTn id="9" dur="200" decel="100000" autoRev="1" fill="hold">
                                          <p:stCondLst>
                                            <p:cond delay="600"/>
                                          </p:stCondLst>
                                        </p:cTn>
                                        <p:tgtEl>
                                          <p:spTgt spid="70660"/>
                                        </p:tgtEl>
                                      </p:cBhvr>
                                      <p:from x="100000" y="100000"/>
                                      <p:to x="80000" y="100000"/>
                                    </p:animScale>
                                    <p:anim by="(#ppt_h/3+#ppt_w*0.1)" calcmode="lin" valueType="num">
                                      <p:cBhvr additive="sum">
                                        <p:cTn id="10" dur="200" decel="100000" autoRev="1" fill="hold">
                                          <p:stCondLst>
                                            <p:cond delay="600"/>
                                          </p:stCondLst>
                                        </p:cTn>
                                        <p:tgtEl>
                                          <p:spTgt spid="70660"/>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Screw</a:t>
            </a:r>
          </a:p>
        </p:txBody>
      </p:sp>
      <p:pic>
        <p:nvPicPr>
          <p:cNvPr id="26627" name="Picture 3" descr="screwcolored"/>
          <p:cNvPicPr>
            <a:picLocks noChangeAspect="1" noChangeArrowheads="1"/>
          </p:cNvPicPr>
          <p:nvPr>
            <p:ph idx="1"/>
          </p:nvPr>
        </p:nvPicPr>
        <p:blipFill>
          <a:blip r:embed="rId2"/>
          <a:srcRect/>
          <a:stretch>
            <a:fillRect/>
          </a:stretch>
        </p:blipFill>
        <p:spPr>
          <a:xfrm>
            <a:off x="990600" y="1905000"/>
            <a:ext cx="7948613" cy="2514600"/>
          </a:xfrm>
          <a:noFill/>
        </p:spPr>
      </p:pic>
      <p:sp>
        <p:nvSpPr>
          <p:cNvPr id="26628" name="Text Box 4"/>
          <p:cNvSpPr txBox="1">
            <a:spLocks noChangeArrowheads="1"/>
          </p:cNvSpPr>
          <p:nvPr/>
        </p:nvSpPr>
        <p:spPr bwMode="auto">
          <a:xfrm>
            <a:off x="1219200" y="4876800"/>
            <a:ext cx="7620000" cy="1754188"/>
          </a:xfrm>
          <a:prstGeom prst="rect">
            <a:avLst/>
          </a:prstGeom>
          <a:noFill/>
          <a:ln w="9525">
            <a:noFill/>
            <a:miter lim="800000"/>
            <a:headEnd/>
            <a:tailEnd/>
          </a:ln>
        </p:spPr>
        <p:txBody>
          <a:bodyPr>
            <a:spAutoFit/>
          </a:bodyPr>
          <a:lstStyle/>
          <a:p>
            <a:pPr eaLnBrk="0" hangingPunct="0">
              <a:spcBef>
                <a:spcPct val="50000"/>
              </a:spcBef>
            </a:pPr>
            <a:r>
              <a:rPr lang="en-US" sz="2400">
                <a:latin typeface="Arial" charset="0"/>
              </a:rPr>
              <a:t>The mechanical advantage of an screw can be calculated by dividing the circumference by the pitch of the screw.</a:t>
            </a:r>
          </a:p>
          <a:p>
            <a:pPr eaLnBrk="0" hangingPunct="0">
              <a:spcBef>
                <a:spcPct val="50000"/>
              </a:spcBef>
            </a:pPr>
            <a:r>
              <a:rPr lang="en-US" sz="2400">
                <a:latin typeface="Arial" charset="0"/>
              </a:rPr>
              <a:t>Pitch equals 1/ number of turns per inch.</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Factory">
  <a:themeElements>
    <a:clrScheme name="Factory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fontScheme name="Factor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chemeClr val="tx1"/>
            </a:solidFill>
            <a:effectLst/>
            <a:latin typeface="Arial Narrow" pitchFamily="-10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chemeClr val="tx1"/>
            </a:solidFill>
            <a:effectLst/>
            <a:latin typeface="Arial Narrow" pitchFamily="-107" charset="0"/>
          </a:defRPr>
        </a:defPPr>
      </a:lstStyle>
    </a:lnDef>
  </a:objectDefaults>
  <a:extraClrSchemeLst>
    <a:extraClrScheme>
      <a:clrScheme name="Factory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clrMap bg1="dk2" tx1="lt1" bg2="dk1" tx2="lt2" accent1="accent1" accent2="accent2" accent3="accent3" accent4="accent4" accent5="accent5" accent6="accent6" hlink="hlink" folHlink="folHlink"/>
    </a:extraClrScheme>
    <a:extraClrScheme>
      <a:clrScheme name="Factory 2">
        <a:dk1>
          <a:srgbClr val="000000"/>
        </a:dk1>
        <a:lt1>
          <a:srgbClr val="FFFFCC"/>
        </a:lt1>
        <a:dk2>
          <a:srgbClr val="993300"/>
        </a:dk2>
        <a:lt2>
          <a:srgbClr val="EDE1AF"/>
        </a:lt2>
        <a:accent1>
          <a:srgbClr val="CAC0E2"/>
        </a:accent1>
        <a:accent2>
          <a:srgbClr val="DFC977"/>
        </a:accent2>
        <a:accent3>
          <a:srgbClr val="FFFFE2"/>
        </a:accent3>
        <a:accent4>
          <a:srgbClr val="000000"/>
        </a:accent4>
        <a:accent5>
          <a:srgbClr val="E1DCEE"/>
        </a:accent5>
        <a:accent6>
          <a:srgbClr val="CAB66B"/>
        </a:accent6>
        <a:hlink>
          <a:srgbClr val="660033"/>
        </a:hlink>
        <a:folHlink>
          <a:srgbClr val="993366"/>
        </a:folHlink>
      </a:clrScheme>
      <a:clrMap bg1="lt1" tx1="dk1" bg2="lt2" tx2="dk2" accent1="accent1" accent2="accent2" accent3="accent3" accent4="accent4" accent5="accent5" accent6="accent6" hlink="hlink" folHlink="folHlink"/>
    </a:extraClrScheme>
    <a:extraClrScheme>
      <a:clrScheme name="Factory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Factory 4">
        <a:dk1>
          <a:srgbClr val="481800"/>
        </a:dk1>
        <a:lt1>
          <a:srgbClr val="EAEAEA"/>
        </a:lt1>
        <a:dk2>
          <a:srgbClr val="762700"/>
        </a:dk2>
        <a:lt2>
          <a:srgbClr val="EBD189"/>
        </a:lt2>
        <a:accent1>
          <a:srgbClr val="FCAB40"/>
        </a:accent1>
        <a:accent2>
          <a:srgbClr val="AD717F"/>
        </a:accent2>
        <a:accent3>
          <a:srgbClr val="BDACAA"/>
        </a:accent3>
        <a:accent4>
          <a:srgbClr val="C8C8C8"/>
        </a:accent4>
        <a:accent5>
          <a:srgbClr val="FDD2AF"/>
        </a:accent5>
        <a:accent6>
          <a:srgbClr val="9C6672"/>
        </a:accent6>
        <a:hlink>
          <a:srgbClr val="FFFF99"/>
        </a:hlink>
        <a:folHlink>
          <a:srgbClr val="CC9900"/>
        </a:folHlink>
      </a:clrScheme>
      <a:clrMap bg1="dk2" tx1="lt1" bg2="dk1" tx2="lt2" accent1="accent1" accent2="accent2" accent3="accent3" accent4="accent4" accent5="accent5" accent6="accent6" hlink="hlink" folHlink="folHlink"/>
    </a:extraClrScheme>
    <a:extraClrScheme>
      <a:clrScheme name="Factory 5">
        <a:dk1>
          <a:srgbClr val="330066"/>
        </a:dk1>
        <a:lt1>
          <a:srgbClr val="EAEAEA"/>
        </a:lt1>
        <a:dk2>
          <a:srgbClr val="4E009C"/>
        </a:dk2>
        <a:lt2>
          <a:srgbClr val="EBD189"/>
        </a:lt2>
        <a:accent1>
          <a:srgbClr val="FCAB40"/>
        </a:accent1>
        <a:accent2>
          <a:srgbClr val="8871BB"/>
        </a:accent2>
        <a:accent3>
          <a:srgbClr val="B2AACB"/>
        </a:accent3>
        <a:accent4>
          <a:srgbClr val="C8C8C8"/>
        </a:accent4>
        <a:accent5>
          <a:srgbClr val="FDD2AF"/>
        </a:accent5>
        <a:accent6>
          <a:srgbClr val="7B66A9"/>
        </a:accent6>
        <a:hlink>
          <a:srgbClr val="99CC00"/>
        </a:hlink>
        <a:folHlink>
          <a:srgbClr val="808000"/>
        </a:folHlink>
      </a:clrScheme>
      <a:clrMap bg1="dk2" tx1="lt1" bg2="dk1" tx2="lt2" accent1="accent1" accent2="accent2" accent3="accent3" accent4="accent4" accent5="accent5" accent6="accent6" hlink="hlink" folHlink="folHlink"/>
    </a:extraClrScheme>
    <a:extraClrScheme>
      <a:clrScheme name="Factory 6">
        <a:dk1>
          <a:srgbClr val="454425"/>
        </a:dk1>
        <a:lt1>
          <a:srgbClr val="EAEAEA"/>
        </a:lt1>
        <a:dk2>
          <a:srgbClr val="4D6A2A"/>
        </a:dk2>
        <a:lt2>
          <a:srgbClr val="EBD189"/>
        </a:lt2>
        <a:accent1>
          <a:srgbClr val="FCAB40"/>
        </a:accent1>
        <a:accent2>
          <a:srgbClr val="A59E79"/>
        </a:accent2>
        <a:accent3>
          <a:srgbClr val="B2B9AC"/>
        </a:accent3>
        <a:accent4>
          <a:srgbClr val="C8C8C8"/>
        </a:accent4>
        <a:accent5>
          <a:srgbClr val="FDD2AF"/>
        </a:accent5>
        <a:accent6>
          <a:srgbClr val="958F6D"/>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Factory 7">
        <a:dk1>
          <a:srgbClr val="3C2924"/>
        </a:dk1>
        <a:lt1>
          <a:srgbClr val="EAEAEA"/>
        </a:lt1>
        <a:dk2>
          <a:srgbClr val="0D0A46"/>
        </a:dk2>
        <a:lt2>
          <a:srgbClr val="EBD189"/>
        </a:lt2>
        <a:accent1>
          <a:srgbClr val="FCAB40"/>
        </a:accent1>
        <a:accent2>
          <a:srgbClr val="633D4E"/>
        </a:accent2>
        <a:accent3>
          <a:srgbClr val="AAAAB0"/>
        </a:accent3>
        <a:accent4>
          <a:srgbClr val="C8C8C8"/>
        </a:accent4>
        <a:accent5>
          <a:srgbClr val="FDD2AF"/>
        </a:accent5>
        <a:accent6>
          <a:srgbClr val="593646"/>
        </a:accent6>
        <a:hlink>
          <a:srgbClr val="FFCC66"/>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Designs\Factory.pot</Template>
  <TotalTime>13060</TotalTime>
  <Words>915</Words>
  <Application>Microsoft Office PowerPoint</Application>
  <PresentationFormat>On-screen Show (4:3)</PresentationFormat>
  <Paragraphs>102</Paragraphs>
  <Slides>26</Slides>
  <Notes>1</Notes>
  <HiddenSlides>0</HiddenSlides>
  <MMClips>2</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6" baseType="lpstr">
      <vt:lpstr>Arial Narrow</vt:lpstr>
      <vt:lpstr>ＭＳ Ｐゴシック</vt:lpstr>
      <vt:lpstr>Arial</vt:lpstr>
      <vt:lpstr>Wingdings</vt:lpstr>
      <vt:lpstr>Times New Roman</vt:lpstr>
      <vt:lpstr>Batang</vt:lpstr>
      <vt:lpstr>Verdana</vt:lpstr>
      <vt:lpstr>Monaco</vt:lpstr>
      <vt:lpstr>Factory</vt:lpstr>
      <vt:lpstr>Microsoft ClipArt Gallery</vt:lpstr>
      <vt:lpstr>The 6 Simple Machines</vt:lpstr>
      <vt:lpstr>Slide 2</vt:lpstr>
      <vt:lpstr>Inclined Plane</vt:lpstr>
      <vt:lpstr>Inclined Plane</vt:lpstr>
      <vt:lpstr>Inclined Planes</vt:lpstr>
      <vt:lpstr>Slide 6</vt:lpstr>
      <vt:lpstr>Work input and output</vt:lpstr>
      <vt:lpstr>Inclined Plane - Mechanical Advantage</vt:lpstr>
      <vt:lpstr>Screw</vt:lpstr>
      <vt:lpstr>Wedges</vt:lpstr>
      <vt:lpstr>Wedge – Mechanical Advantage</vt:lpstr>
      <vt:lpstr>  Fulcrum is between EF (effort) and RF (load) Effort moves farther than Resistance.  Multiplies EF and changes its direction   The mechanical advantage of a lever is the ratio of the length of the lever on the applied force side of the fulcrum to the length of the lever on the resistance force side of the fulcrum.</vt:lpstr>
      <vt:lpstr>First Class Lever</vt:lpstr>
      <vt:lpstr>RF (load) is between fulcrum and EF  Effort moves farther than Resistance.  Multiplies EF, but does not change its direction   The mechanical advantage of a lever is the ratio of the distance from the applied force to the fulcrum to the distance from the resistance force to the fulcrum.  </vt:lpstr>
      <vt:lpstr>Second Class Lever</vt:lpstr>
      <vt:lpstr>EF is between fulcrum and RF (load)  Does not multiply force  Resistance moves farther than Effort.  Multiplies the distance the effort force travels  The mechanical advantage of a lever is the ratio of the distance from the applied force to the fulcrum to the distance of the resistance force to the fulcrum  </vt:lpstr>
      <vt:lpstr>Third Class Lever</vt:lpstr>
      <vt:lpstr>Pulleys</vt:lpstr>
      <vt:lpstr>Diagrams of Pulleys</vt:lpstr>
      <vt:lpstr>COMBINED PULLEY</vt:lpstr>
      <vt:lpstr>WHEEL AND AXEL</vt:lpstr>
      <vt:lpstr>Wheel and Axel</vt:lpstr>
      <vt:lpstr>GEARS-Wheel and Axel</vt:lpstr>
      <vt:lpstr>Rube Goldberg Machines</vt:lpstr>
      <vt:lpstr>Slide 25</vt:lpstr>
      <vt:lpstr>Squeeze Orange Juice Rube Goldberg Machine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dc:creator>
  <cp:lastModifiedBy>lmk</cp:lastModifiedBy>
  <cp:revision>36</cp:revision>
  <dcterms:created xsi:type="dcterms:W3CDTF">2008-05-12T18:48:26Z</dcterms:created>
  <dcterms:modified xsi:type="dcterms:W3CDTF">2011-12-08T22:02:46Z</dcterms:modified>
</cp:coreProperties>
</file>